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10287000" cx="18288000"/>
  <p:notesSz cx="6858000" cy="9144000"/>
  <p:embeddedFontLst>
    <p:embeddedFont>
      <p:font typeface="Comfortaa"/>
      <p:regular r:id="rId25"/>
      <p:bold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42">
          <p15:clr>
            <a:srgbClr val="000000"/>
          </p15:clr>
        </p15:guide>
        <p15:guide id="2" pos="10708">
          <p15:clr>
            <a:srgbClr val="000000"/>
          </p15:clr>
        </p15:guide>
        <p15:guide id="3" pos="812">
          <p15:clr>
            <a:srgbClr val="747775"/>
          </p15:clr>
        </p15:guide>
        <p15:guide id="4" pos="240">
          <p15:clr>
            <a:srgbClr val="747775"/>
          </p15:clr>
        </p15:guide>
        <p15:guide id="5" pos="11232">
          <p15:clr>
            <a:srgbClr val="747775"/>
          </p15:clr>
        </p15:guide>
        <p15:guide id="6" orient="horz" pos="6238">
          <p15:clr>
            <a:srgbClr val="747775"/>
          </p15:clr>
        </p15:guide>
        <p15:guide id="7" orient="horz" pos="5547">
          <p15:clr>
            <a:srgbClr val="747775"/>
          </p15:clr>
        </p15:guide>
        <p15:guide id="8" orient="horz" pos="933">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42" orient="horz"/>
        <p:guide pos="10708"/>
        <p:guide pos="812"/>
        <p:guide pos="240"/>
        <p:guide pos="11232"/>
        <p:guide pos="6238" orient="horz"/>
        <p:guide pos="5547" orient="horz"/>
        <p:guide pos="933"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omfortaa-bold.fntdata"/><Relationship Id="rId25" Type="http://schemas.openxmlformats.org/officeDocument/2006/relationships/font" Target="fonts/Comfortaa-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 name="Google Shape;8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7" name="Google Shape;87;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9" name="Google Shape;99;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39982"/>
              </a:lnSpc>
              <a:spcBef>
                <a:spcPts val="0"/>
              </a:spcBef>
              <a:spcAft>
                <a:spcPts val="0"/>
              </a:spcAft>
              <a:buClr>
                <a:schemeClr val="dk1"/>
              </a:buClr>
              <a:buSzPts val="1100"/>
              <a:buFont typeface="Arial"/>
              <a:buNone/>
            </a:pPr>
            <a:r>
              <a:rPr b="1" lang="en-US" sz="1400">
                <a:solidFill>
                  <a:schemeClr val="dk1"/>
                </a:solidFill>
                <a:latin typeface="Comfortaa"/>
                <a:ea typeface="Comfortaa"/>
                <a:cs typeface="Comfortaa"/>
                <a:sym typeface="Comfortaa"/>
              </a:rPr>
              <a:t>Rápido declínio da espécie, a espécie sofrendo enquanto luta para sobreviver, possível extinção</a:t>
            </a:r>
            <a:endParaRPr b="1" sz="1400">
              <a:solidFill>
                <a:schemeClr val="dk1"/>
              </a:solidFill>
              <a:latin typeface="Comfortaa"/>
              <a:ea typeface="Comfortaa"/>
              <a:cs typeface="Comfortaa"/>
              <a:sym typeface="Comfortaa"/>
            </a:endParaRPr>
          </a:p>
          <a:p>
            <a:pPr indent="0" lvl="0" marL="0" rtl="0" algn="l">
              <a:lnSpc>
                <a:spcPct val="139982"/>
              </a:lnSpc>
              <a:spcBef>
                <a:spcPts val="0"/>
              </a:spcBef>
              <a:spcAft>
                <a:spcPts val="0"/>
              </a:spcAft>
              <a:buClr>
                <a:schemeClr val="dk1"/>
              </a:buClr>
              <a:buSzPts val="1100"/>
              <a:buFont typeface="Arial"/>
              <a:buNone/>
            </a:pPr>
            <a:r>
              <a:t/>
            </a:r>
            <a:endParaRPr b="1" sz="1400">
              <a:solidFill>
                <a:schemeClr val="dk1"/>
              </a:solidFill>
              <a:latin typeface="Comfortaa"/>
              <a:ea typeface="Comfortaa"/>
              <a:cs typeface="Comfortaa"/>
              <a:sym typeface="Comfortaa"/>
            </a:endParaRPr>
          </a:p>
          <a:p>
            <a:pPr indent="0" lvl="0" marL="0" rtl="0" algn="l">
              <a:lnSpc>
                <a:spcPct val="139982"/>
              </a:lnSpc>
              <a:spcBef>
                <a:spcPts val="0"/>
              </a:spcBef>
              <a:spcAft>
                <a:spcPts val="0"/>
              </a:spcAft>
              <a:buClr>
                <a:schemeClr val="dk1"/>
              </a:buClr>
              <a:buSzPts val="1100"/>
              <a:buFont typeface="Arial"/>
              <a:buNone/>
            </a:pPr>
            <a:r>
              <a:t/>
            </a:r>
            <a:endParaRPr b="1" sz="1400">
              <a:solidFill>
                <a:schemeClr val="dk1"/>
              </a:solidFill>
              <a:latin typeface="Comfortaa"/>
              <a:ea typeface="Comfortaa"/>
              <a:cs typeface="Comfortaa"/>
              <a:sym typeface="Comfortaa"/>
            </a:endParaRPr>
          </a:p>
          <a:p>
            <a:pPr indent="0" lvl="0" marL="0" rtl="0" algn="l">
              <a:lnSpc>
                <a:spcPct val="139982"/>
              </a:lnSpc>
              <a:spcBef>
                <a:spcPts val="0"/>
              </a:spcBef>
              <a:spcAft>
                <a:spcPts val="0"/>
              </a:spcAft>
              <a:buClr>
                <a:schemeClr val="dk1"/>
              </a:buClr>
              <a:buSzPts val="1100"/>
              <a:buFont typeface="Arial"/>
              <a:buNone/>
            </a:pPr>
            <a:r>
              <a:rPr b="1" lang="en-US" sz="1400">
                <a:solidFill>
                  <a:schemeClr val="dk1"/>
                </a:solidFill>
                <a:latin typeface="Comfortaa"/>
                <a:ea typeface="Comfortaa"/>
                <a:cs typeface="Comfortaa"/>
                <a:sym typeface="Comfortaa"/>
              </a:rPr>
              <a:t>Extinção. As pessoas podem intervir e tentar apoiar o animal, devolvendo o habitat ou oferecendo outras opções de adaptação</a:t>
            </a:r>
            <a:endParaRPr b="1" sz="1400">
              <a:solidFill>
                <a:schemeClr val="dk1"/>
              </a:solidFill>
              <a:latin typeface="Comfortaa"/>
              <a:ea typeface="Comfortaa"/>
              <a:cs typeface="Comfortaa"/>
              <a:sym typeface="Comfortaa"/>
            </a:endParaRPr>
          </a:p>
          <a:p>
            <a:pPr indent="0" lvl="0" marL="0" rtl="0" algn="l">
              <a:lnSpc>
                <a:spcPct val="139982"/>
              </a:lnSpc>
              <a:spcBef>
                <a:spcPts val="0"/>
              </a:spcBef>
              <a:spcAft>
                <a:spcPts val="0"/>
              </a:spcAft>
              <a:buClr>
                <a:schemeClr val="dk1"/>
              </a:buClr>
              <a:buSzPts val="2341"/>
              <a:buFont typeface="Arial"/>
              <a:buNone/>
            </a:pPr>
            <a:r>
              <a:t/>
            </a:r>
            <a:endParaRPr b="1" sz="1400">
              <a:solidFill>
                <a:schemeClr val="dk1"/>
              </a:solidFill>
              <a:latin typeface="Comfortaa"/>
              <a:ea typeface="Comfortaa"/>
              <a:cs typeface="Comfortaa"/>
              <a:sym typeface="Comfortaa"/>
            </a:endParaRPr>
          </a:p>
        </p:txBody>
      </p:sp>
      <p:sp>
        <p:nvSpPr>
          <p:cNvPr id="110" name="Google Shape;11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 name="Google Shape;13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3" name="Google Shape;14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4" name="Google Shape;15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3" name="Google Shape;17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3" name="Google Shape;19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5" name="Google Shape;205;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2" name="Google Shape;22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1" name="Google Shape;23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3" name="Google Shape;24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 name="Google Shape;248;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2" name="Google Shape;26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7" name="Google Shape;277;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40000"/>
              </a:lnSpc>
              <a:spcBef>
                <a:spcPts val="0"/>
              </a:spcBef>
              <a:spcAft>
                <a:spcPts val="0"/>
              </a:spcAft>
              <a:buClr>
                <a:schemeClr val="dk1"/>
              </a:buClr>
              <a:buSzPts val="1100"/>
              <a:buFont typeface="Arial"/>
              <a:buNone/>
            </a:pPr>
            <a:r>
              <a:rPr lang="en-US" sz="2000">
                <a:solidFill>
                  <a:schemeClr val="dk1"/>
                </a:solidFill>
                <a:latin typeface="Comfortaa"/>
                <a:ea typeface="Comfortaa"/>
                <a:cs typeface="Comfortaa"/>
                <a:sym typeface="Comfortaa"/>
              </a:rPr>
              <a:t>As crianças precisam cuidar de diferentes criaturas, incluindo os animais da última vez. Você precisa observar as condições necessárias para que as plantas se desenvolvam. Se sua terra for úmida, não escolha algo que se desenvolva em condições secas.</a:t>
            </a:r>
            <a:endParaRPr sz="2000">
              <a:solidFill>
                <a:schemeClr val="dk1"/>
              </a:solidFill>
              <a:latin typeface="Comfortaa"/>
              <a:ea typeface="Comfortaa"/>
              <a:cs typeface="Comfortaa"/>
              <a:sym typeface="Comfortaa"/>
            </a:endParaRPr>
          </a:p>
          <a:p>
            <a:pPr indent="0" lvl="0" marL="0" rtl="0" algn="l">
              <a:lnSpc>
                <a:spcPct val="140000"/>
              </a:lnSpc>
              <a:spcBef>
                <a:spcPts val="0"/>
              </a:spcBef>
              <a:spcAft>
                <a:spcPts val="0"/>
              </a:spcAft>
              <a:buClr>
                <a:schemeClr val="dk1"/>
              </a:buClr>
              <a:buSzPts val="1100"/>
              <a:buFont typeface="Arial"/>
              <a:buNone/>
            </a:pPr>
            <a:r>
              <a:t/>
            </a:r>
            <a:endParaRPr sz="2000">
              <a:solidFill>
                <a:schemeClr val="dk1"/>
              </a:solidFill>
              <a:latin typeface="Comfortaa"/>
              <a:ea typeface="Comfortaa"/>
              <a:cs typeface="Comfortaa"/>
              <a:sym typeface="Comfortaa"/>
            </a:endParaRPr>
          </a:p>
          <a:p>
            <a:pPr indent="0" lvl="0" marL="0" rtl="0" algn="l">
              <a:lnSpc>
                <a:spcPct val="140000"/>
              </a:lnSpc>
              <a:spcBef>
                <a:spcPts val="0"/>
              </a:spcBef>
              <a:spcAft>
                <a:spcPts val="0"/>
              </a:spcAft>
              <a:buClr>
                <a:schemeClr val="dk1"/>
              </a:buClr>
              <a:buSzPts val="1100"/>
              <a:buFont typeface="Arial"/>
              <a:buNone/>
            </a:pPr>
            <a:r>
              <a:rPr lang="en-US" sz="2000">
                <a:solidFill>
                  <a:schemeClr val="dk1"/>
                </a:solidFill>
                <a:latin typeface="Comfortaa"/>
                <a:ea typeface="Comfortaa"/>
                <a:cs typeface="Comfortaa"/>
                <a:sym typeface="Comfortaa"/>
              </a:rPr>
              <a:t>Desafio extra</a:t>
            </a:r>
            <a:endParaRPr sz="2000">
              <a:solidFill>
                <a:schemeClr val="dk1"/>
              </a:solidFill>
              <a:latin typeface="Comfortaa"/>
              <a:ea typeface="Comfortaa"/>
              <a:cs typeface="Comfortaa"/>
              <a:sym typeface="Comfortaa"/>
            </a:endParaRPr>
          </a:p>
          <a:p>
            <a:pPr indent="0" lvl="0" marL="0" rtl="0" algn="l">
              <a:lnSpc>
                <a:spcPct val="140000"/>
              </a:lnSpc>
              <a:spcBef>
                <a:spcPts val="0"/>
              </a:spcBef>
              <a:spcAft>
                <a:spcPts val="0"/>
              </a:spcAft>
              <a:buClr>
                <a:schemeClr val="dk1"/>
              </a:buClr>
              <a:buSzPts val="1100"/>
              <a:buFont typeface="Arial"/>
              <a:buNone/>
            </a:pPr>
            <a:r>
              <a:rPr lang="en-US" sz="2000">
                <a:solidFill>
                  <a:schemeClr val="dk1"/>
                </a:solidFill>
                <a:latin typeface="Comfortaa"/>
                <a:ea typeface="Comfortaa"/>
                <a:cs typeface="Comfortaa"/>
                <a:sym typeface="Comfortaa"/>
              </a:rPr>
              <a:t>DESAFIO - Como você protegerá suas sementes e evitará que sua colheita fracasse? </a:t>
            </a:r>
            <a:endParaRPr sz="2000">
              <a:solidFill>
                <a:schemeClr val="dk1"/>
              </a:solidFill>
              <a:latin typeface="Comfortaa"/>
              <a:ea typeface="Comfortaa"/>
              <a:cs typeface="Comfortaa"/>
              <a:sym typeface="Comfortaa"/>
            </a:endParaRPr>
          </a:p>
          <a:p>
            <a:pPr indent="0" lvl="0" marL="0" rtl="0" algn="l">
              <a:lnSpc>
                <a:spcPct val="140000"/>
              </a:lnSpc>
              <a:spcBef>
                <a:spcPts val="0"/>
              </a:spcBef>
              <a:spcAft>
                <a:spcPts val="0"/>
              </a:spcAft>
              <a:buClr>
                <a:schemeClr val="dk1"/>
              </a:buClr>
              <a:buSzPts val="1100"/>
              <a:buFont typeface="Arial"/>
              <a:buNone/>
            </a:pPr>
            <a:r>
              <a:rPr lang="en-US" sz="2000">
                <a:solidFill>
                  <a:schemeClr val="dk1"/>
                </a:solidFill>
                <a:latin typeface="Comfortaa"/>
                <a:ea typeface="Comfortaa"/>
                <a:cs typeface="Comfortaa"/>
                <a:sym typeface="Comfortaa"/>
              </a:rPr>
              <a:t>(sombra/proteção contra água/sistema de irrigação)</a:t>
            </a:r>
            <a:endParaRPr sz="2000">
              <a:solidFill>
                <a:schemeClr val="dk1"/>
              </a:solidFill>
              <a:latin typeface="Comfortaa"/>
              <a:ea typeface="Comfortaa"/>
              <a:cs typeface="Comfortaa"/>
              <a:sym typeface="Comfortaa"/>
            </a:endParaRPr>
          </a:p>
          <a:p>
            <a:pPr indent="0" lvl="0" marL="0" rtl="0" algn="l">
              <a:lnSpc>
                <a:spcPct val="140000"/>
              </a:lnSpc>
              <a:spcBef>
                <a:spcPts val="0"/>
              </a:spcBef>
              <a:spcAft>
                <a:spcPts val="0"/>
              </a:spcAft>
              <a:buClr>
                <a:schemeClr val="dk1"/>
              </a:buClr>
              <a:buSzPts val="2000"/>
              <a:buFont typeface="Arial"/>
              <a:buNone/>
            </a:pPr>
            <a:r>
              <a:rPr lang="en-US" sz="2000">
                <a:solidFill>
                  <a:schemeClr val="dk1"/>
                </a:solidFill>
                <a:latin typeface="Comfortaa"/>
                <a:ea typeface="Comfortaa"/>
                <a:cs typeface="Comfortaa"/>
                <a:sym typeface="Comfortaa"/>
              </a:rPr>
              <a:t> </a:t>
            </a:r>
            <a:endParaRPr sz="1400">
              <a:solidFill>
                <a:schemeClr val="dk1"/>
              </a:solidFill>
            </a:endParaRPr>
          </a:p>
          <a:p>
            <a:pPr indent="0" lvl="0" marL="0" rtl="0" algn="l">
              <a:lnSpc>
                <a:spcPct val="140000"/>
              </a:lnSpc>
              <a:spcBef>
                <a:spcPts val="0"/>
              </a:spcBef>
              <a:spcAft>
                <a:spcPts val="0"/>
              </a:spcAft>
              <a:buClr>
                <a:schemeClr val="dk1"/>
              </a:buClr>
              <a:buSzPts val="2000"/>
              <a:buFont typeface="Arial"/>
              <a:buNone/>
            </a:pPr>
            <a:r>
              <a:rPr lang="en-US" sz="2000">
                <a:solidFill>
                  <a:schemeClr val="dk1"/>
                </a:solidFill>
                <a:latin typeface="Comfortaa"/>
                <a:ea typeface="Comfortaa"/>
                <a:cs typeface="Comfortaa"/>
                <a:sym typeface="Comfortaa"/>
              </a:rPr>
              <a:t>(shade/water protection/watering system)</a:t>
            </a:r>
            <a:endParaRPr sz="1800">
              <a:solidFill>
                <a:schemeClr val="dk1"/>
              </a:solidFill>
              <a:latin typeface="Comfortaa"/>
              <a:ea typeface="Comfortaa"/>
              <a:cs typeface="Comfortaa"/>
              <a:sym typeface="Comfortaa"/>
            </a:endParaRPr>
          </a:p>
        </p:txBody>
      </p:sp>
      <p:sp>
        <p:nvSpPr>
          <p:cNvPr id="294" name="Google Shape;294;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4" name="Google Shape;304;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9" name="Google Shape;329;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hyperlink" Target="https://cdn.ootiboo.com/uploads/Habitat_Video1_e23d53e14c.mp4" TargetMode="External"/><Relationship Id="rId5" Type="http://schemas.openxmlformats.org/officeDocument/2006/relationships/hyperlink" Target="https://vimeo.com/1067414006/7d90edd43d?share=copy" TargetMode="External"/><Relationship Id="rId6" Type="http://schemas.openxmlformats.org/officeDocument/2006/relationships/hyperlink" Target="https://cdn.ootiboo.com/uploads/Habitat_Video2_a13d48b0f7.mp4" TargetMode="External"/><Relationship Id="rId7" Type="http://schemas.openxmlformats.org/officeDocument/2006/relationships/hyperlink" Target="https://vimeo.com/1067414133/a454e724cc?share=copy" TargetMode="External"/><Relationship Id="rId8"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jpg"/><Relationship Id="rId4" Type="http://schemas.openxmlformats.org/officeDocument/2006/relationships/image" Target="../media/image9.jpg"/><Relationship Id="rId5"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jpg"/><Relationship Id="rId4" Type="http://schemas.openxmlformats.org/officeDocument/2006/relationships/image" Target="../media/image6.jpg"/><Relationship Id="rId5"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cdn.ootiboo.com/uploads/Habitat_Video3_f0566be27d.mp4" TargetMode="External"/><Relationship Id="rId4" Type="http://schemas.openxmlformats.org/officeDocument/2006/relationships/hyperlink" Target="https://vimeo.com/1067414745?share=copy" TargetMode="External"/><Relationship Id="rId5"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1.jpg"/><Relationship Id="rId4" Type="http://schemas.openxmlformats.org/officeDocument/2006/relationships/hyperlink" Target="https://cdn.ootiboo.com/uploads/Habitat_Video4_dd8946080c.mp4" TargetMode="External"/><Relationship Id="rId5" Type="http://schemas.openxmlformats.org/officeDocument/2006/relationships/hyperlink" Target="https://vimeo.com/1067414804/1c32fee08f?share=copy" TargetMode="External"/><Relationship Id="rId6" Type="http://schemas.openxmlformats.org/officeDocument/2006/relationships/hyperlink" Target="https://cdn.ootiboo.com/uploads/Habitat_Video5_7e64aea2b5.mp4" TargetMode="External"/><Relationship Id="rId7" Type="http://schemas.openxmlformats.org/officeDocument/2006/relationships/hyperlink" Target="https://vimeo.com/1067414431/5482c7bfe0?share=copy" TargetMode="External"/><Relationship Id="rId8"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2.jp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jp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13.png"/><Relationship Id="rId5" Type="http://schemas.openxmlformats.org/officeDocument/2006/relationships/image" Target="../media/image15.png"/><Relationship Id="rId6"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s://cdn.ootiboo.com/uploads/Habitat_Video6_d6d7c1ce78.mp4" TargetMode="External"/><Relationship Id="rId4" Type="http://schemas.openxmlformats.org/officeDocument/2006/relationships/hyperlink" Target="https://vimeo.com/1067414561/742ba8633c?share=copy" TargetMode="External"/><Relationship Id="rId5" Type="http://schemas.openxmlformats.org/officeDocument/2006/relationships/hyperlink" Target="https://vimeo.com/1067414616/09c608b740?share=copy" TargetMode="External"/><Relationship Id="rId6"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3" title="eCo_MAP_TITLE_V05 copy.jpg"/>
          <p:cNvPicPr preferRelativeResize="0"/>
          <p:nvPr/>
        </p:nvPicPr>
        <p:blipFill>
          <a:blip r:embed="rId3">
            <a:alphaModFix/>
          </a:blip>
          <a:stretch>
            <a:fillRect/>
          </a:stretch>
        </p:blipFill>
        <p:spPr>
          <a:xfrm>
            <a:off x="-118533" y="0"/>
            <a:ext cx="18406533" cy="10353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4"/>
          <p:cNvSpPr txBox="1"/>
          <p:nvPr/>
        </p:nvSpPr>
        <p:spPr>
          <a:xfrm>
            <a:off x="4670296" y="1627352"/>
            <a:ext cx="10422000" cy="215400"/>
          </a:xfrm>
          <a:prstGeom prst="rect">
            <a:avLst/>
          </a:prstGeom>
          <a:noFill/>
          <a:ln>
            <a:noFill/>
          </a:ln>
        </p:spPr>
        <p:txBody>
          <a:bodyPr anchorCtr="0" anchor="t" bIns="0" lIns="0" spcFirstLastPara="1" rIns="0" wrap="square" tIns="0">
            <a:spAutoFit/>
          </a:bodyPr>
          <a:lstStyle/>
          <a:p>
            <a:pPr indent="0" lvl="0" marL="0" marR="0" rtl="0" algn="ctr">
              <a:lnSpc>
                <a:spcPct val="140040"/>
              </a:lnSpc>
              <a:spcBef>
                <a:spcPts val="0"/>
              </a:spcBef>
              <a:spcAft>
                <a:spcPts val="0"/>
              </a:spcAft>
              <a:buClr>
                <a:srgbClr val="000000"/>
              </a:buClr>
              <a:buSzPts val="1998"/>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4"/>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rgbClr val="FBFCFB"/>
                </a:solidFill>
                <a:latin typeface="Trebuchet MS"/>
                <a:ea typeface="Trebuchet MS"/>
                <a:cs typeface="Trebuchet MS"/>
                <a:sym typeface="Trebuchet MS"/>
              </a:rPr>
              <a:t>2</a:t>
            </a:r>
            <a:endParaRPr b="0" i="0" sz="2100" u="none" cap="none" strike="noStrike">
              <a:solidFill>
                <a:srgbClr val="FBFCFB"/>
              </a:solidFill>
              <a:latin typeface="Trebuchet MS"/>
              <a:ea typeface="Trebuchet MS"/>
              <a:cs typeface="Trebuchet MS"/>
              <a:sym typeface="Trebuchet MS"/>
            </a:endParaRPr>
          </a:p>
        </p:txBody>
      </p:sp>
      <p:sp>
        <p:nvSpPr>
          <p:cNvPr id="91" name="Google Shape;91;p14"/>
          <p:cNvSpPr/>
          <p:nvPr/>
        </p:nvSpPr>
        <p:spPr>
          <a:xfrm>
            <a:off x="1292150" y="384350"/>
            <a:ext cx="6863400" cy="557100"/>
          </a:xfrm>
          <a:prstGeom prst="roundRect">
            <a:avLst>
              <a:gd fmla="val 50000" name="adj"/>
            </a:avLst>
          </a:prstGeom>
          <a:solidFill>
            <a:srgbClr val="9900FF"/>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161"/>
              <a:buFont typeface="Arial"/>
              <a:buNone/>
            </a:pPr>
            <a:r>
              <a:rPr b="1" lang="en-US" sz="2300">
                <a:solidFill>
                  <a:srgbClr val="FFFFFF"/>
                </a:solidFill>
                <a:latin typeface="Trebuchet MS"/>
                <a:ea typeface="Trebuchet MS"/>
                <a:cs typeface="Trebuchet MS"/>
                <a:sym typeface="Trebuchet MS"/>
              </a:rPr>
              <a:t>Reproduzir o vídeo 1: Introdução de Jannicke</a:t>
            </a:r>
            <a:endParaRPr b="0" i="0" sz="2000" u="none" cap="none" strike="noStrike">
              <a:solidFill>
                <a:srgbClr val="000000"/>
              </a:solidFill>
              <a:latin typeface="Trebuchet MS"/>
              <a:ea typeface="Trebuchet MS"/>
              <a:cs typeface="Trebuchet MS"/>
              <a:sym typeface="Trebuchet MS"/>
            </a:endParaRPr>
          </a:p>
        </p:txBody>
      </p:sp>
      <p:sp>
        <p:nvSpPr>
          <p:cNvPr id="92" name="Google Shape;92;p14"/>
          <p:cNvSpPr/>
          <p:nvPr/>
        </p:nvSpPr>
        <p:spPr>
          <a:xfrm>
            <a:off x="1292150" y="1041250"/>
            <a:ext cx="5163300" cy="557100"/>
          </a:xfrm>
          <a:prstGeom prst="roundRect">
            <a:avLst>
              <a:gd fmla="val 50000" name="adj"/>
            </a:avLst>
          </a:prstGeom>
          <a:solidFill>
            <a:srgbClr val="9900FF"/>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161"/>
              <a:buFont typeface="Arial"/>
              <a:buNone/>
            </a:pPr>
            <a:r>
              <a:rPr b="1" lang="en-US" sz="2300">
                <a:solidFill>
                  <a:srgbClr val="FFFFFF"/>
                </a:solidFill>
                <a:latin typeface="Trebuchet MS"/>
                <a:ea typeface="Trebuchet MS"/>
                <a:cs typeface="Trebuchet MS"/>
                <a:sym typeface="Trebuchet MS"/>
              </a:rPr>
              <a:t>Reproduzir vídeo 2: Ursos polares </a:t>
            </a:r>
            <a:endParaRPr b="0" i="0" sz="2300" u="none" cap="none" strike="noStrike">
              <a:solidFill>
                <a:srgbClr val="000000"/>
              </a:solidFill>
              <a:latin typeface="Trebuchet MS"/>
              <a:ea typeface="Trebuchet MS"/>
              <a:cs typeface="Trebuchet MS"/>
              <a:sym typeface="Trebuchet MS"/>
            </a:endParaRPr>
          </a:p>
        </p:txBody>
      </p:sp>
      <p:pic>
        <p:nvPicPr>
          <p:cNvPr id="93" name="Google Shape;93;p14"/>
          <p:cNvPicPr preferRelativeResize="0"/>
          <p:nvPr/>
        </p:nvPicPr>
        <p:blipFill rotWithShape="1">
          <a:blip r:embed="rId3">
            <a:alphaModFix/>
          </a:blip>
          <a:srcRect b="0" l="0" r="0" t="0"/>
          <a:stretch/>
        </p:blipFill>
        <p:spPr>
          <a:xfrm>
            <a:off x="3195000" y="1931013"/>
            <a:ext cx="11671883" cy="7724694"/>
          </a:xfrm>
          <a:prstGeom prst="roundRect">
            <a:avLst>
              <a:gd fmla="val 16667" name="adj"/>
            </a:avLst>
          </a:prstGeom>
          <a:noFill/>
          <a:ln>
            <a:noFill/>
          </a:ln>
          <a:effectLst>
            <a:outerShdw blurRad="157163" rotWithShape="0" algn="bl" dir="7500000" dist="190500">
              <a:srgbClr val="000000">
                <a:alpha val="28235"/>
              </a:srgbClr>
            </a:outerShdw>
          </a:effectLst>
        </p:spPr>
      </p:pic>
      <p:sp>
        <p:nvSpPr>
          <p:cNvPr id="94" name="Google Shape;94;p14">
            <a:hlinkClick r:id="rId4"/>
          </p:cNvPr>
          <p:cNvSpPr/>
          <p:nvPr/>
        </p:nvSpPr>
        <p:spPr>
          <a:xfrm>
            <a:off x="8168393" y="384361"/>
            <a:ext cx="1876200" cy="557100"/>
          </a:xfrm>
          <a:prstGeom prst="roundRect">
            <a:avLst>
              <a:gd fmla="val 50000"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161"/>
              <a:buFont typeface="Arial"/>
              <a:buNone/>
            </a:pPr>
            <a:r>
              <a:rPr lang="en-US" sz="2200" u="sng">
                <a:solidFill>
                  <a:schemeClr val="hlink"/>
                </a:solidFill>
                <a:latin typeface="Trebuchet MS"/>
                <a:ea typeface="Trebuchet MS"/>
                <a:cs typeface="Trebuchet MS"/>
                <a:sym typeface="Trebuchet MS"/>
                <a:hlinkClick r:id="rId5"/>
              </a:rPr>
              <a:t>Clique aqui</a:t>
            </a:r>
            <a:endParaRPr b="0" i="0" sz="3200" u="none" cap="none" strike="noStrike">
              <a:solidFill>
                <a:srgbClr val="0791F9"/>
              </a:solidFill>
              <a:latin typeface="Trebuchet MS"/>
              <a:ea typeface="Trebuchet MS"/>
              <a:cs typeface="Trebuchet MS"/>
              <a:sym typeface="Trebuchet MS"/>
            </a:endParaRPr>
          </a:p>
        </p:txBody>
      </p:sp>
      <p:sp>
        <p:nvSpPr>
          <p:cNvPr id="95" name="Google Shape;95;p14">
            <a:hlinkClick r:id="rId6"/>
          </p:cNvPr>
          <p:cNvSpPr/>
          <p:nvPr/>
        </p:nvSpPr>
        <p:spPr>
          <a:xfrm>
            <a:off x="6455978" y="1053159"/>
            <a:ext cx="1876200" cy="557100"/>
          </a:xfrm>
          <a:prstGeom prst="roundRect">
            <a:avLst>
              <a:gd fmla="val 50000"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161"/>
              <a:buFont typeface="Arial"/>
              <a:buNone/>
            </a:pPr>
            <a:r>
              <a:rPr lang="en-US" sz="2200" u="sng">
                <a:solidFill>
                  <a:schemeClr val="hlink"/>
                </a:solidFill>
                <a:latin typeface="Trebuchet MS"/>
                <a:ea typeface="Trebuchet MS"/>
                <a:cs typeface="Trebuchet MS"/>
                <a:sym typeface="Trebuchet MS"/>
                <a:hlinkClick r:id="rId7"/>
              </a:rPr>
              <a:t>Clique aqui</a:t>
            </a:r>
            <a:endParaRPr b="0" i="0" sz="3200" u="none" cap="none" strike="noStrike">
              <a:solidFill>
                <a:srgbClr val="0791F9"/>
              </a:solidFill>
              <a:latin typeface="Trebuchet MS"/>
              <a:ea typeface="Trebuchet MS"/>
              <a:cs typeface="Trebuchet MS"/>
              <a:sym typeface="Trebuchet MS"/>
            </a:endParaRPr>
          </a:p>
        </p:txBody>
      </p:sp>
      <p:pic>
        <p:nvPicPr>
          <p:cNvPr id="96" name="Google Shape;96;p14"/>
          <p:cNvPicPr preferRelativeResize="0"/>
          <p:nvPr/>
        </p:nvPicPr>
        <p:blipFill rotWithShape="1">
          <a:blip r:embed="rId8">
            <a:alphaModFix/>
          </a:blip>
          <a:srcRect b="0" l="0" r="0" t="0"/>
          <a:stretch/>
        </p:blipFill>
        <p:spPr>
          <a:xfrm>
            <a:off x="16635222" y="390369"/>
            <a:ext cx="1203676" cy="2855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5"/>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rgbClr val="FBFCFB"/>
                </a:solidFill>
                <a:latin typeface="Trebuchet MS"/>
                <a:ea typeface="Trebuchet MS"/>
                <a:cs typeface="Trebuchet MS"/>
                <a:sym typeface="Trebuchet MS"/>
              </a:rPr>
              <a:t>3</a:t>
            </a:r>
            <a:endParaRPr b="0" i="0" sz="2100" u="none" cap="none" strike="noStrike">
              <a:solidFill>
                <a:srgbClr val="FBFCFB"/>
              </a:solidFill>
              <a:latin typeface="Trebuchet MS"/>
              <a:ea typeface="Trebuchet MS"/>
              <a:cs typeface="Trebuchet MS"/>
              <a:sym typeface="Trebuchet MS"/>
            </a:endParaRPr>
          </a:p>
        </p:txBody>
      </p:sp>
      <p:sp>
        <p:nvSpPr>
          <p:cNvPr id="102" name="Google Shape;102;p15"/>
          <p:cNvSpPr/>
          <p:nvPr/>
        </p:nvSpPr>
        <p:spPr>
          <a:xfrm>
            <a:off x="1292150" y="381000"/>
            <a:ext cx="2242800" cy="780300"/>
          </a:xfrm>
          <a:prstGeom prst="roundRect">
            <a:avLst>
              <a:gd fmla="val 50000" name="adj"/>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103" name="Google Shape;103;p15"/>
          <p:cNvSpPr txBox="1"/>
          <p:nvPr/>
        </p:nvSpPr>
        <p:spPr>
          <a:xfrm>
            <a:off x="1320579" y="424965"/>
            <a:ext cx="2186100" cy="664200"/>
          </a:xfrm>
          <a:prstGeom prst="rect">
            <a:avLst/>
          </a:prstGeom>
          <a:no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rgbClr val="000000"/>
              </a:buClr>
              <a:buSzPts val="4315"/>
              <a:buFont typeface="Arial"/>
              <a:buNone/>
            </a:pPr>
            <a:r>
              <a:rPr b="1" lang="en-US" sz="4215">
                <a:solidFill>
                  <a:srgbClr val="FFFFFF"/>
                </a:solidFill>
                <a:latin typeface="Trebuchet MS"/>
                <a:ea typeface="Trebuchet MS"/>
                <a:cs typeface="Trebuchet MS"/>
                <a:sym typeface="Trebuchet MS"/>
              </a:rPr>
              <a:t>Discutir  </a:t>
            </a:r>
            <a:r>
              <a:rPr b="1" i="0" lang="en-US" sz="4315" u="none" cap="none" strike="noStrike">
                <a:solidFill>
                  <a:srgbClr val="FFFFFF"/>
                </a:solidFill>
                <a:latin typeface="Trebuchet MS"/>
                <a:ea typeface="Trebuchet MS"/>
                <a:cs typeface="Trebuchet MS"/>
                <a:sym typeface="Trebuchet MS"/>
              </a:rPr>
              <a:t> </a:t>
            </a:r>
            <a:endParaRPr b="0" i="0" sz="1400" u="none" cap="none" strike="noStrike">
              <a:solidFill>
                <a:srgbClr val="000000"/>
              </a:solidFill>
              <a:latin typeface="Trebuchet MS"/>
              <a:ea typeface="Trebuchet MS"/>
              <a:cs typeface="Trebuchet MS"/>
              <a:sym typeface="Trebuchet MS"/>
            </a:endParaRPr>
          </a:p>
        </p:txBody>
      </p:sp>
      <p:sp>
        <p:nvSpPr>
          <p:cNvPr id="104" name="Google Shape;104;p15"/>
          <p:cNvSpPr/>
          <p:nvPr/>
        </p:nvSpPr>
        <p:spPr>
          <a:xfrm>
            <a:off x="2656538" y="1489100"/>
            <a:ext cx="12975300" cy="1394700"/>
          </a:xfrm>
          <a:prstGeom prst="roundRect">
            <a:avLst>
              <a:gd fmla="val 50000" name="adj"/>
            </a:avLst>
          </a:prstGeom>
          <a:solidFill>
            <a:srgbClr val="F9AA01"/>
          </a:soli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105" name="Google Shape;105;p15"/>
          <p:cNvSpPr txBox="1"/>
          <p:nvPr/>
        </p:nvSpPr>
        <p:spPr>
          <a:xfrm>
            <a:off x="2656162" y="1632350"/>
            <a:ext cx="12975300" cy="11082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000000"/>
              </a:buClr>
              <a:buSzPts val="4315"/>
              <a:buFont typeface="Arial"/>
              <a:buNone/>
            </a:pPr>
            <a:r>
              <a:rPr b="1" lang="en-US" sz="2400">
                <a:solidFill>
                  <a:srgbClr val="FFFFFF"/>
                </a:solidFill>
                <a:latin typeface="Trebuchet MS"/>
                <a:ea typeface="Trebuchet MS"/>
                <a:cs typeface="Trebuchet MS"/>
                <a:sym typeface="Trebuchet MS"/>
              </a:rPr>
              <a:t>Os ursos polares estão tendo que se adaptar rapidamente às mudanças em seu habitat. </a:t>
            </a:r>
            <a:endParaRPr b="1" i="0" sz="2300" u="none" cap="none" strike="noStrike">
              <a:solidFill>
                <a:srgbClr val="FFFFFF"/>
              </a:solidFill>
              <a:latin typeface="Trebuchet MS"/>
              <a:ea typeface="Trebuchet MS"/>
              <a:cs typeface="Trebuchet MS"/>
              <a:sym typeface="Trebuchet MS"/>
            </a:endParaRPr>
          </a:p>
          <a:p>
            <a:pPr indent="0" lvl="0" marL="0" marR="0" rtl="0" algn="ctr">
              <a:lnSpc>
                <a:spcPct val="115000"/>
              </a:lnSpc>
              <a:spcBef>
                <a:spcPts val="0"/>
              </a:spcBef>
              <a:spcAft>
                <a:spcPts val="0"/>
              </a:spcAft>
              <a:buClr>
                <a:srgbClr val="000000"/>
              </a:buClr>
              <a:buSzPts val="4315"/>
              <a:buFont typeface="Arial"/>
              <a:buNone/>
            </a:pPr>
            <a:r>
              <a:rPr b="1" lang="en-US" sz="2400">
                <a:solidFill>
                  <a:srgbClr val="FFFFFF"/>
                </a:solidFill>
                <a:latin typeface="Trebuchet MS"/>
                <a:ea typeface="Trebuchet MS"/>
                <a:cs typeface="Trebuchet MS"/>
                <a:sym typeface="Trebuchet MS"/>
              </a:rPr>
              <a:t>Como eles estão fazendo isso?</a:t>
            </a:r>
            <a:endParaRPr b="0" i="0" sz="2400" u="none" cap="none" strike="noStrike">
              <a:solidFill>
                <a:srgbClr val="000000"/>
              </a:solidFill>
              <a:latin typeface="Trebuchet MS"/>
              <a:ea typeface="Trebuchet MS"/>
              <a:cs typeface="Trebuchet MS"/>
              <a:sym typeface="Trebuchet MS"/>
            </a:endParaRPr>
          </a:p>
        </p:txBody>
      </p:sp>
      <p:pic>
        <p:nvPicPr>
          <p:cNvPr id="106" name="Google Shape;106;p15"/>
          <p:cNvPicPr preferRelativeResize="0"/>
          <p:nvPr/>
        </p:nvPicPr>
        <p:blipFill rotWithShape="1">
          <a:blip r:embed="rId3">
            <a:alphaModFix/>
          </a:blip>
          <a:srcRect b="0" l="0" r="0" t="0"/>
          <a:stretch/>
        </p:blipFill>
        <p:spPr>
          <a:xfrm>
            <a:off x="6032164" y="3211600"/>
            <a:ext cx="6223671" cy="6391053"/>
          </a:xfrm>
          <a:prstGeom prst="roundRect">
            <a:avLst>
              <a:gd fmla="val 16667" name="adj"/>
            </a:avLst>
          </a:prstGeom>
          <a:noFill/>
          <a:ln>
            <a:noFill/>
          </a:ln>
          <a:effectLst>
            <a:outerShdw blurRad="157163" rotWithShape="0" algn="bl" dir="7500000" dist="190500">
              <a:srgbClr val="000000">
                <a:alpha val="28235"/>
              </a:srgbClr>
            </a:outerShdw>
          </a:effectLst>
        </p:spPr>
      </p:pic>
      <p:pic>
        <p:nvPicPr>
          <p:cNvPr id="107" name="Google Shape;107;p15"/>
          <p:cNvPicPr preferRelativeResize="0"/>
          <p:nvPr/>
        </p:nvPicPr>
        <p:blipFill rotWithShape="1">
          <a:blip r:embed="rId4">
            <a:alphaModFix/>
          </a:blip>
          <a:srcRect b="0" l="0" r="0" t="0"/>
          <a:stretch/>
        </p:blipFill>
        <p:spPr>
          <a:xfrm>
            <a:off x="16635222" y="390369"/>
            <a:ext cx="1203676" cy="2855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6"/>
          <p:cNvSpPr txBox="1"/>
          <p:nvPr/>
        </p:nvSpPr>
        <p:spPr>
          <a:xfrm>
            <a:off x="10932282" y="8954998"/>
            <a:ext cx="6452184" cy="553834"/>
          </a:xfrm>
          <a:prstGeom prst="rect">
            <a:avLst/>
          </a:prstGeom>
          <a:noFill/>
          <a:ln>
            <a:noFill/>
          </a:ln>
        </p:spPr>
        <p:txBody>
          <a:bodyPr anchorCtr="0" anchor="t" bIns="0" lIns="0" spcFirstLastPara="1" rIns="0" wrap="square" tIns="0">
            <a:spAutoFit/>
          </a:bodyPr>
          <a:lstStyle/>
          <a:p>
            <a:pPr indent="0" lvl="0" marL="0" marR="0" rtl="0" algn="ctr">
              <a:lnSpc>
                <a:spcPct val="139987"/>
              </a:lnSpc>
              <a:spcBef>
                <a:spcPts val="0"/>
              </a:spcBef>
              <a:spcAft>
                <a:spcPts val="0"/>
              </a:spcAft>
              <a:buClr>
                <a:srgbClr val="000000"/>
              </a:buClr>
              <a:buSzPts val="3161"/>
              <a:buFont typeface="Arial"/>
              <a:buNone/>
            </a:pPr>
            <a:r>
              <a:rPr b="1" i="0" lang="en-US" sz="3161" u="none" cap="none" strike="noStrike">
                <a:solidFill>
                  <a:srgbClr val="FFFFFF"/>
                </a:solidFill>
                <a:latin typeface="Comfortaa"/>
                <a:ea typeface="Comfortaa"/>
                <a:cs typeface="Comfortaa"/>
                <a:sym typeface="Comfortaa"/>
              </a:rPr>
              <a:t>End of pre-preparation lesson</a:t>
            </a:r>
            <a:endParaRPr b="0" i="0" sz="1400" u="none" cap="none" strike="noStrike">
              <a:solidFill>
                <a:srgbClr val="000000"/>
              </a:solidFill>
              <a:latin typeface="Arial"/>
              <a:ea typeface="Arial"/>
              <a:cs typeface="Arial"/>
              <a:sym typeface="Arial"/>
            </a:endParaRPr>
          </a:p>
        </p:txBody>
      </p:sp>
      <p:sp>
        <p:nvSpPr>
          <p:cNvPr id="113" name="Google Shape;113;p16"/>
          <p:cNvSpPr txBox="1"/>
          <p:nvPr/>
        </p:nvSpPr>
        <p:spPr>
          <a:xfrm>
            <a:off x="1289300" y="2488600"/>
            <a:ext cx="15709500" cy="741600"/>
          </a:xfrm>
          <a:prstGeom prst="rect">
            <a:avLst/>
          </a:prstGeom>
          <a:noFill/>
          <a:ln>
            <a:noFill/>
          </a:ln>
        </p:spPr>
        <p:txBody>
          <a:bodyPr anchorCtr="0" anchor="ctr" bIns="0" lIns="0" spcFirstLastPara="1" rIns="0" wrap="square" tIns="0">
            <a:noAutofit/>
          </a:bodyPr>
          <a:lstStyle/>
          <a:p>
            <a:pPr indent="-370903" lvl="0" marL="457200" marR="0" rtl="0" algn="l">
              <a:lnSpc>
                <a:spcPct val="115000"/>
              </a:lnSpc>
              <a:spcBef>
                <a:spcPts val="0"/>
              </a:spcBef>
              <a:spcAft>
                <a:spcPts val="0"/>
              </a:spcAft>
              <a:buClr>
                <a:srgbClr val="000000"/>
              </a:buClr>
              <a:buSzPts val="2241"/>
              <a:buFont typeface="Trebuchet MS"/>
              <a:buChar char="●"/>
            </a:pPr>
            <a:r>
              <a:rPr b="1" lang="en-US" sz="2241" u="sng">
                <a:latin typeface="Trebuchet MS"/>
                <a:ea typeface="Trebuchet MS"/>
                <a:cs typeface="Trebuchet MS"/>
                <a:sym typeface="Trebuchet MS"/>
              </a:rPr>
              <a:t>A evolução</a:t>
            </a:r>
            <a:r>
              <a:rPr b="1" lang="en-US" sz="2241">
                <a:latin typeface="Trebuchet MS"/>
                <a:ea typeface="Trebuchet MS"/>
                <a:cs typeface="Trebuchet MS"/>
                <a:sym typeface="Trebuchet MS"/>
              </a:rPr>
              <a:t> é uma mudança lenta em uma planta ou animal ao longo de muitas gerações. Os mais fortes de uma espécie sobrevivem e suas características mais fortes são passadas para a próxima geração.</a:t>
            </a:r>
            <a:endParaRPr b="1" i="0" sz="2341" cap="none" strike="noStrike">
              <a:solidFill>
                <a:srgbClr val="000000"/>
              </a:solidFill>
              <a:latin typeface="Trebuchet MS"/>
              <a:ea typeface="Trebuchet MS"/>
              <a:cs typeface="Trebuchet MS"/>
              <a:sym typeface="Trebuchet MS"/>
            </a:endParaRPr>
          </a:p>
        </p:txBody>
      </p:sp>
      <p:sp>
        <p:nvSpPr>
          <p:cNvPr id="114" name="Google Shape;114;p16"/>
          <p:cNvSpPr txBox="1"/>
          <p:nvPr/>
        </p:nvSpPr>
        <p:spPr>
          <a:xfrm>
            <a:off x="1289300" y="3322300"/>
            <a:ext cx="16233300" cy="741600"/>
          </a:xfrm>
          <a:prstGeom prst="rect">
            <a:avLst/>
          </a:prstGeom>
          <a:noFill/>
          <a:ln>
            <a:noFill/>
          </a:ln>
        </p:spPr>
        <p:txBody>
          <a:bodyPr anchorCtr="0" anchor="ctr" bIns="0" lIns="0" spcFirstLastPara="1" rIns="0" wrap="square" tIns="0">
            <a:noAutofit/>
          </a:bodyPr>
          <a:lstStyle/>
          <a:p>
            <a:pPr indent="-370903" lvl="0" marL="457200" marR="0" rtl="0" algn="l">
              <a:lnSpc>
                <a:spcPct val="115000"/>
              </a:lnSpc>
              <a:spcBef>
                <a:spcPts val="0"/>
              </a:spcBef>
              <a:spcAft>
                <a:spcPts val="0"/>
              </a:spcAft>
              <a:buClr>
                <a:srgbClr val="000000"/>
              </a:buClr>
              <a:buSzPts val="2241"/>
              <a:buFont typeface="Trebuchet MS"/>
              <a:buChar char="●"/>
            </a:pPr>
            <a:r>
              <a:rPr b="1" lang="en-US" sz="2241" u="sng">
                <a:latin typeface="Trebuchet MS"/>
                <a:ea typeface="Trebuchet MS"/>
                <a:cs typeface="Trebuchet MS"/>
                <a:sym typeface="Trebuchet MS"/>
              </a:rPr>
              <a:t>Adaptação</a:t>
            </a:r>
            <a:r>
              <a:rPr b="1" lang="en-US" sz="2241">
                <a:latin typeface="Trebuchet MS"/>
                <a:ea typeface="Trebuchet MS"/>
                <a:cs typeface="Trebuchet MS"/>
                <a:sym typeface="Trebuchet MS"/>
              </a:rPr>
              <a:t> é quando uma planta ou animal muda seus hábitos rapidamente para sobreviver - em uma única geração.</a:t>
            </a:r>
            <a:endParaRPr b="0" i="0" sz="1300" cap="none" strike="noStrike">
              <a:solidFill>
                <a:srgbClr val="000000"/>
              </a:solidFill>
              <a:latin typeface="Trebuchet MS"/>
              <a:ea typeface="Trebuchet MS"/>
              <a:cs typeface="Trebuchet MS"/>
              <a:sym typeface="Trebuchet MS"/>
            </a:endParaRPr>
          </a:p>
        </p:txBody>
      </p:sp>
      <p:sp>
        <p:nvSpPr>
          <p:cNvPr id="115" name="Google Shape;115;p16"/>
          <p:cNvSpPr txBox="1"/>
          <p:nvPr/>
        </p:nvSpPr>
        <p:spPr>
          <a:xfrm>
            <a:off x="1289300" y="6200850"/>
            <a:ext cx="15709500" cy="741600"/>
          </a:xfrm>
          <a:prstGeom prst="rect">
            <a:avLst/>
          </a:prstGeom>
          <a:noFill/>
          <a:ln>
            <a:noFill/>
          </a:ln>
        </p:spPr>
        <p:txBody>
          <a:bodyPr anchorCtr="0" anchor="ctr" bIns="0" lIns="0" spcFirstLastPara="1" rIns="0" wrap="square" tIns="0">
            <a:noAutofit/>
          </a:bodyPr>
          <a:lstStyle/>
          <a:p>
            <a:pPr indent="-370903" lvl="0" marL="457200" marR="0" rtl="0" algn="l">
              <a:lnSpc>
                <a:spcPct val="115000"/>
              </a:lnSpc>
              <a:spcBef>
                <a:spcPts val="0"/>
              </a:spcBef>
              <a:spcAft>
                <a:spcPts val="0"/>
              </a:spcAft>
              <a:buClr>
                <a:srgbClr val="000000"/>
              </a:buClr>
              <a:buSzPts val="2241"/>
              <a:buFont typeface="Trebuchet MS"/>
              <a:buChar char="●"/>
            </a:pPr>
            <a:r>
              <a:rPr b="1" lang="en-US" sz="2241">
                <a:latin typeface="Trebuchet MS"/>
                <a:ea typeface="Trebuchet MS"/>
                <a:cs typeface="Trebuchet MS"/>
                <a:sym typeface="Trebuchet MS"/>
              </a:rPr>
              <a:t>Para garantir que a espécie possa não apenas sobreviver, mas também florescer. Para garantir que a energia e o estresse aplicados na mudança façam uma diferença real.</a:t>
            </a:r>
            <a:endParaRPr b="0" i="0" sz="1300" u="none" cap="none" strike="noStrike">
              <a:solidFill>
                <a:srgbClr val="000000"/>
              </a:solidFill>
              <a:latin typeface="Trebuchet MS"/>
              <a:ea typeface="Trebuchet MS"/>
              <a:cs typeface="Trebuchet MS"/>
              <a:sym typeface="Trebuchet MS"/>
            </a:endParaRPr>
          </a:p>
        </p:txBody>
      </p:sp>
      <p:sp>
        <p:nvSpPr>
          <p:cNvPr id="116" name="Google Shape;116;p16"/>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rgbClr val="FBFCFB"/>
                </a:solidFill>
                <a:latin typeface="Trebuchet MS"/>
                <a:ea typeface="Trebuchet MS"/>
                <a:cs typeface="Trebuchet MS"/>
                <a:sym typeface="Trebuchet MS"/>
              </a:rPr>
              <a:t>4</a:t>
            </a:r>
            <a:endParaRPr b="0" i="0" sz="2100" u="none" cap="none" strike="noStrike">
              <a:solidFill>
                <a:srgbClr val="FBFCFB"/>
              </a:solidFill>
              <a:latin typeface="Trebuchet MS"/>
              <a:ea typeface="Trebuchet MS"/>
              <a:cs typeface="Trebuchet MS"/>
              <a:sym typeface="Trebuchet MS"/>
            </a:endParaRPr>
          </a:p>
        </p:txBody>
      </p:sp>
      <p:sp>
        <p:nvSpPr>
          <p:cNvPr id="117" name="Google Shape;117;p16"/>
          <p:cNvSpPr/>
          <p:nvPr/>
        </p:nvSpPr>
        <p:spPr>
          <a:xfrm>
            <a:off x="1292150" y="381000"/>
            <a:ext cx="2330100" cy="780300"/>
          </a:xfrm>
          <a:prstGeom prst="roundRect">
            <a:avLst>
              <a:gd fmla="val 50000" name="adj"/>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118" name="Google Shape;118;p16"/>
          <p:cNvSpPr txBox="1"/>
          <p:nvPr/>
        </p:nvSpPr>
        <p:spPr>
          <a:xfrm>
            <a:off x="1321686" y="424965"/>
            <a:ext cx="2271000" cy="664200"/>
          </a:xfrm>
          <a:prstGeom prst="rect">
            <a:avLst/>
          </a:prstGeom>
          <a:no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rgbClr val="000000"/>
              </a:buClr>
              <a:buSzPts val="4315"/>
              <a:buFont typeface="Arial"/>
              <a:buNone/>
            </a:pPr>
            <a:r>
              <a:rPr b="1" lang="en-US" sz="4215">
                <a:solidFill>
                  <a:schemeClr val="lt1"/>
                </a:solidFill>
                <a:latin typeface="Trebuchet MS"/>
                <a:ea typeface="Trebuchet MS"/>
                <a:cs typeface="Trebuchet MS"/>
                <a:sym typeface="Trebuchet MS"/>
              </a:rPr>
              <a:t>Discutir </a:t>
            </a:r>
            <a:r>
              <a:rPr b="1" i="0" lang="en-US" sz="4315" u="none" cap="none" strike="noStrike">
                <a:solidFill>
                  <a:srgbClr val="FFFFFF"/>
                </a:solidFill>
                <a:latin typeface="Trebuchet MS"/>
                <a:ea typeface="Trebuchet MS"/>
                <a:cs typeface="Trebuchet MS"/>
                <a:sym typeface="Trebuchet MS"/>
              </a:rPr>
              <a:t> </a:t>
            </a:r>
            <a:endParaRPr b="0" i="0" sz="1400" u="none" cap="none" strike="noStrike">
              <a:solidFill>
                <a:srgbClr val="000000"/>
              </a:solidFill>
              <a:latin typeface="Trebuchet MS"/>
              <a:ea typeface="Trebuchet MS"/>
              <a:cs typeface="Trebuchet MS"/>
              <a:sym typeface="Trebuchet MS"/>
            </a:endParaRPr>
          </a:p>
        </p:txBody>
      </p:sp>
      <p:grpSp>
        <p:nvGrpSpPr>
          <p:cNvPr id="119" name="Google Shape;119;p16"/>
          <p:cNvGrpSpPr/>
          <p:nvPr/>
        </p:nvGrpSpPr>
        <p:grpSpPr>
          <a:xfrm>
            <a:off x="1289185" y="1481325"/>
            <a:ext cx="9123487" cy="780300"/>
            <a:chOff x="1289300" y="1481325"/>
            <a:chExt cx="11943300" cy="780300"/>
          </a:xfrm>
        </p:grpSpPr>
        <p:sp>
          <p:nvSpPr>
            <p:cNvPr id="120" name="Google Shape;120;p16"/>
            <p:cNvSpPr/>
            <p:nvPr/>
          </p:nvSpPr>
          <p:spPr>
            <a:xfrm>
              <a:off x="1289300" y="1481325"/>
              <a:ext cx="11943300" cy="780300"/>
            </a:xfrm>
            <a:prstGeom prst="roundRect">
              <a:avLst>
                <a:gd fmla="val 50000" name="adj"/>
              </a:avLst>
            </a:prstGeom>
            <a:solidFill>
              <a:srgbClr val="F9AA01"/>
            </a:solidFill>
            <a:ln cap="flat" cmpd="sng" w="9525">
              <a:solidFill>
                <a:srgbClr val="F7964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121" name="Google Shape;121;p16"/>
            <p:cNvSpPr txBox="1"/>
            <p:nvPr/>
          </p:nvSpPr>
          <p:spPr>
            <a:xfrm>
              <a:off x="1412894" y="1640625"/>
              <a:ext cx="11696100" cy="461700"/>
            </a:xfrm>
            <a:prstGeom prst="rect">
              <a:avLst/>
            </a:prstGeom>
            <a:no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rgbClr val="000000"/>
                </a:buClr>
                <a:buSzPts val="4315"/>
                <a:buFont typeface="Arial"/>
                <a:buNone/>
              </a:pPr>
              <a:r>
                <a:rPr b="1" lang="en-US" sz="3000">
                  <a:solidFill>
                    <a:srgbClr val="FFFFFF"/>
                  </a:solidFill>
                  <a:latin typeface="Trebuchet MS"/>
                  <a:ea typeface="Trebuchet MS"/>
                  <a:cs typeface="Trebuchet MS"/>
                  <a:sym typeface="Trebuchet MS"/>
                </a:rPr>
                <a:t>Qual é a diferença entre evolução e adaptação?</a:t>
              </a:r>
              <a:endParaRPr b="0" i="0" sz="3000" u="none" cap="none" strike="noStrike">
                <a:solidFill>
                  <a:srgbClr val="000000"/>
                </a:solidFill>
                <a:latin typeface="Trebuchet MS"/>
                <a:ea typeface="Trebuchet MS"/>
                <a:cs typeface="Trebuchet MS"/>
                <a:sym typeface="Trebuchet MS"/>
              </a:endParaRPr>
            </a:p>
          </p:txBody>
        </p:sp>
      </p:grpSp>
      <p:grpSp>
        <p:nvGrpSpPr>
          <p:cNvPr id="122" name="Google Shape;122;p16"/>
          <p:cNvGrpSpPr/>
          <p:nvPr/>
        </p:nvGrpSpPr>
        <p:grpSpPr>
          <a:xfrm>
            <a:off x="1314949" y="4249175"/>
            <a:ext cx="13291709" cy="780300"/>
            <a:chOff x="1314906" y="4401575"/>
            <a:chExt cx="14719500" cy="780300"/>
          </a:xfrm>
        </p:grpSpPr>
        <p:sp>
          <p:nvSpPr>
            <p:cNvPr id="123" name="Google Shape;123;p16"/>
            <p:cNvSpPr/>
            <p:nvPr/>
          </p:nvSpPr>
          <p:spPr>
            <a:xfrm>
              <a:off x="1314906" y="4401575"/>
              <a:ext cx="14719500" cy="780300"/>
            </a:xfrm>
            <a:prstGeom prst="roundRect">
              <a:avLst>
                <a:gd fmla="val 50000" name="adj"/>
              </a:avLst>
            </a:prstGeom>
            <a:solidFill>
              <a:srgbClr val="F9AA01"/>
            </a:solidFill>
            <a:ln cap="flat" cmpd="sng" w="9525">
              <a:solidFill>
                <a:srgbClr val="F7964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124" name="Google Shape;124;p16"/>
            <p:cNvSpPr txBox="1"/>
            <p:nvPr/>
          </p:nvSpPr>
          <p:spPr>
            <a:xfrm>
              <a:off x="1438506" y="4560875"/>
              <a:ext cx="14421300" cy="461700"/>
            </a:xfrm>
            <a:prstGeom prst="rect">
              <a:avLst/>
            </a:prstGeom>
            <a:no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chemeClr val="dk1"/>
                </a:buClr>
                <a:buSzPts val="1100"/>
                <a:buFont typeface="Arial"/>
                <a:buNone/>
              </a:pPr>
              <a:r>
                <a:rPr b="1" lang="en-US" sz="3000">
                  <a:solidFill>
                    <a:srgbClr val="FFFFFF"/>
                  </a:solidFill>
                  <a:latin typeface="Trebuchet MS"/>
                  <a:ea typeface="Trebuchet MS"/>
                  <a:cs typeface="Trebuchet MS"/>
                  <a:sym typeface="Trebuchet MS"/>
                </a:rPr>
                <a:t>Quais são as consequências de não se adaptar às mudanças ambientais?</a:t>
              </a:r>
              <a:endParaRPr b="1" i="0" sz="3000" u="none" cap="none" strike="noStrike">
                <a:solidFill>
                  <a:srgbClr val="FFFFFF"/>
                </a:solidFill>
                <a:latin typeface="Trebuchet MS"/>
                <a:ea typeface="Trebuchet MS"/>
                <a:cs typeface="Trebuchet MS"/>
                <a:sym typeface="Trebuchet MS"/>
              </a:endParaRPr>
            </a:p>
          </p:txBody>
        </p:sp>
      </p:grpSp>
      <p:grpSp>
        <p:nvGrpSpPr>
          <p:cNvPr id="125" name="Google Shape;125;p16"/>
          <p:cNvGrpSpPr/>
          <p:nvPr/>
        </p:nvGrpSpPr>
        <p:grpSpPr>
          <a:xfrm>
            <a:off x="1289315" y="5319025"/>
            <a:ext cx="8261351" cy="780300"/>
            <a:chOff x="1289300" y="5471425"/>
            <a:chExt cx="8900400" cy="780300"/>
          </a:xfrm>
        </p:grpSpPr>
        <p:sp>
          <p:nvSpPr>
            <p:cNvPr id="126" name="Google Shape;126;p16"/>
            <p:cNvSpPr/>
            <p:nvPr/>
          </p:nvSpPr>
          <p:spPr>
            <a:xfrm>
              <a:off x="1289300" y="5471425"/>
              <a:ext cx="8900400" cy="780300"/>
            </a:xfrm>
            <a:prstGeom prst="roundRect">
              <a:avLst>
                <a:gd fmla="val 50000" name="adj"/>
              </a:avLst>
            </a:prstGeom>
            <a:solidFill>
              <a:srgbClr val="F9AA01"/>
            </a:solidFill>
            <a:ln cap="flat" cmpd="sng" w="9525">
              <a:solidFill>
                <a:srgbClr val="F7964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127" name="Google Shape;127;p16"/>
            <p:cNvSpPr txBox="1"/>
            <p:nvPr/>
          </p:nvSpPr>
          <p:spPr>
            <a:xfrm>
              <a:off x="1364035" y="5630725"/>
              <a:ext cx="8720400" cy="461700"/>
            </a:xfrm>
            <a:prstGeom prst="rect">
              <a:avLst/>
            </a:prstGeom>
            <a:no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chemeClr val="dk1"/>
                </a:buClr>
                <a:buSzPts val="1100"/>
                <a:buFont typeface="Arial"/>
                <a:buNone/>
              </a:pPr>
              <a:r>
                <a:rPr b="1" lang="en-US" sz="3000">
                  <a:solidFill>
                    <a:srgbClr val="FFFFFF"/>
                  </a:solidFill>
                  <a:latin typeface="Trebuchet MS"/>
                  <a:ea typeface="Trebuchet MS"/>
                  <a:cs typeface="Trebuchet MS"/>
                  <a:sym typeface="Trebuchet MS"/>
                </a:rPr>
                <a:t>Por que a adaptação precisa ser eficiente?</a:t>
              </a:r>
              <a:endParaRPr b="1" i="0" sz="3000" u="none" cap="none" strike="noStrike">
                <a:solidFill>
                  <a:srgbClr val="FFFFFF"/>
                </a:solidFill>
                <a:latin typeface="Trebuchet MS"/>
                <a:ea typeface="Trebuchet MS"/>
                <a:cs typeface="Trebuchet MS"/>
                <a:sym typeface="Trebuchet MS"/>
              </a:endParaRPr>
            </a:p>
          </p:txBody>
        </p:sp>
      </p:grpSp>
      <p:grpSp>
        <p:nvGrpSpPr>
          <p:cNvPr id="128" name="Google Shape;128;p16"/>
          <p:cNvGrpSpPr/>
          <p:nvPr/>
        </p:nvGrpSpPr>
        <p:grpSpPr>
          <a:xfrm>
            <a:off x="1289304" y="7279450"/>
            <a:ext cx="5340863" cy="780300"/>
            <a:chOff x="1289300" y="7203250"/>
            <a:chExt cx="5733000" cy="780300"/>
          </a:xfrm>
        </p:grpSpPr>
        <p:sp>
          <p:nvSpPr>
            <p:cNvPr id="129" name="Google Shape;129;p16"/>
            <p:cNvSpPr/>
            <p:nvPr/>
          </p:nvSpPr>
          <p:spPr>
            <a:xfrm>
              <a:off x="1289300" y="7203250"/>
              <a:ext cx="5733000" cy="780300"/>
            </a:xfrm>
            <a:prstGeom prst="roundRect">
              <a:avLst>
                <a:gd fmla="val 50000" name="adj"/>
              </a:avLst>
            </a:prstGeom>
            <a:solidFill>
              <a:srgbClr val="F9AA01"/>
            </a:solidFill>
            <a:ln cap="flat" cmpd="sng" w="9525">
              <a:solidFill>
                <a:srgbClr val="F7964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130" name="Google Shape;130;p16"/>
            <p:cNvSpPr txBox="1"/>
            <p:nvPr/>
          </p:nvSpPr>
          <p:spPr>
            <a:xfrm>
              <a:off x="1337437" y="7362550"/>
              <a:ext cx="5616900" cy="461700"/>
            </a:xfrm>
            <a:prstGeom prst="rect">
              <a:avLst/>
            </a:prstGeom>
            <a:no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chemeClr val="dk1"/>
                </a:buClr>
                <a:buSzPts val="1100"/>
                <a:buFont typeface="Arial"/>
                <a:buNone/>
              </a:pPr>
              <a:r>
                <a:rPr b="1" lang="en-US" sz="3000">
                  <a:solidFill>
                    <a:srgbClr val="FFFFFF"/>
                  </a:solidFill>
                  <a:latin typeface="Trebuchet MS"/>
                  <a:ea typeface="Trebuchet MS"/>
                  <a:cs typeface="Trebuchet MS"/>
                  <a:sym typeface="Trebuchet MS"/>
                </a:rPr>
                <a:t>Quais são as alternativas?</a:t>
              </a:r>
              <a:endParaRPr b="1" i="0" sz="3000" u="none" cap="none" strike="noStrike">
                <a:solidFill>
                  <a:srgbClr val="FFFFFF"/>
                </a:solidFill>
                <a:latin typeface="Trebuchet MS"/>
                <a:ea typeface="Trebuchet MS"/>
                <a:cs typeface="Trebuchet MS"/>
                <a:sym typeface="Trebuchet MS"/>
              </a:endParaRPr>
            </a:p>
          </p:txBody>
        </p:sp>
      </p:grpSp>
      <p:pic>
        <p:nvPicPr>
          <p:cNvPr id="131" name="Google Shape;131;p16"/>
          <p:cNvPicPr preferRelativeResize="0"/>
          <p:nvPr/>
        </p:nvPicPr>
        <p:blipFill rotWithShape="1">
          <a:blip r:embed="rId3">
            <a:alphaModFix/>
          </a:blip>
          <a:srcRect b="0" l="0" r="0" t="0"/>
          <a:stretch/>
        </p:blipFill>
        <p:spPr>
          <a:xfrm>
            <a:off x="16635222" y="390369"/>
            <a:ext cx="1203676" cy="285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13"/>
                                        </p:tgtEl>
                                        <p:attrNameLst>
                                          <p:attrName>style.visibility</p:attrName>
                                        </p:attrNameLst>
                                      </p:cBhvr>
                                      <p:to>
                                        <p:strVal val="visible"/>
                                      </p:to>
                                    </p:set>
                                    <p:anim calcmode="lin" valueType="num">
                                      <p:cBhvr additive="base">
                                        <p:cTn dur="500"/>
                                        <p:tgtEl>
                                          <p:spTgt spid="11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14"/>
                                        </p:tgtEl>
                                        <p:attrNameLst>
                                          <p:attrName>style.visibility</p:attrName>
                                        </p:attrNameLst>
                                      </p:cBhvr>
                                      <p:to>
                                        <p:strVal val="visible"/>
                                      </p:to>
                                    </p:set>
                                    <p:anim calcmode="lin" valueType="num">
                                      <p:cBhvr additive="base">
                                        <p:cTn dur="500"/>
                                        <p:tgtEl>
                                          <p:spTgt spid="11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22"/>
                                        </p:tgtEl>
                                        <p:attrNameLst>
                                          <p:attrName>style.visibility</p:attrName>
                                        </p:attrNameLst>
                                      </p:cBhvr>
                                      <p:to>
                                        <p:strVal val="visible"/>
                                      </p:to>
                                    </p:set>
                                    <p:anim calcmode="lin" valueType="num">
                                      <p:cBhvr additive="base">
                                        <p:cTn dur="500"/>
                                        <p:tgtEl>
                                          <p:spTgt spid="12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25"/>
                                        </p:tgtEl>
                                        <p:attrNameLst>
                                          <p:attrName>style.visibility</p:attrName>
                                        </p:attrNameLst>
                                      </p:cBhvr>
                                      <p:to>
                                        <p:strVal val="visible"/>
                                      </p:to>
                                    </p:set>
                                    <p:anim calcmode="lin" valueType="num">
                                      <p:cBhvr additive="base">
                                        <p:cTn dur="500"/>
                                        <p:tgtEl>
                                          <p:spTgt spid="12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15"/>
                                        </p:tgtEl>
                                        <p:attrNameLst>
                                          <p:attrName>style.visibility</p:attrName>
                                        </p:attrNameLst>
                                      </p:cBhvr>
                                      <p:to>
                                        <p:strVal val="visible"/>
                                      </p:to>
                                    </p:set>
                                    <p:anim calcmode="lin" valueType="num">
                                      <p:cBhvr additive="base">
                                        <p:cTn dur="500"/>
                                        <p:tgtEl>
                                          <p:spTgt spid="11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28"/>
                                        </p:tgtEl>
                                        <p:attrNameLst>
                                          <p:attrName>style.visibility</p:attrName>
                                        </p:attrNameLst>
                                      </p:cBhvr>
                                      <p:to>
                                        <p:strVal val="visible"/>
                                      </p:to>
                                    </p:set>
                                    <p:anim calcmode="lin" valueType="num">
                                      <p:cBhvr additive="base">
                                        <p:cTn dur="500"/>
                                        <p:tgtEl>
                                          <p:spTgt spid="12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7"/>
          <p:cNvSpPr txBox="1"/>
          <p:nvPr/>
        </p:nvSpPr>
        <p:spPr>
          <a:xfrm>
            <a:off x="1289300" y="1481325"/>
            <a:ext cx="15709500" cy="741000"/>
          </a:xfrm>
          <a:prstGeom prst="rect">
            <a:avLst/>
          </a:prstGeom>
          <a:noFill/>
          <a:ln>
            <a:noFill/>
          </a:ln>
        </p:spPr>
        <p:txBody>
          <a:bodyPr anchorCtr="0" anchor="t" bIns="0" lIns="0" spcFirstLastPara="1" rIns="0" wrap="square" tIns="0">
            <a:spAutoFit/>
          </a:bodyPr>
          <a:lstStyle/>
          <a:p>
            <a:pPr indent="-370776" lvl="0" marL="457200" marR="0" rtl="0" algn="l">
              <a:lnSpc>
                <a:spcPct val="115000"/>
              </a:lnSpc>
              <a:spcBef>
                <a:spcPts val="0"/>
              </a:spcBef>
              <a:spcAft>
                <a:spcPts val="0"/>
              </a:spcAft>
              <a:buClr>
                <a:srgbClr val="000000"/>
              </a:buClr>
              <a:buSzPts val="2239"/>
              <a:buFont typeface="Trebuchet MS"/>
              <a:buChar char="●"/>
            </a:pPr>
            <a:r>
              <a:rPr b="1" lang="en-US" sz="2239">
                <a:latin typeface="Trebuchet MS"/>
                <a:ea typeface="Trebuchet MS"/>
                <a:cs typeface="Trebuchet MS"/>
                <a:sym typeface="Trebuchet MS"/>
              </a:rPr>
              <a:t>Os animais e as plantas precisam ser eficientes em sua adaptação. A ineficiência significaria que o animal ainda está em perigo, e a adaptação pode não ser bem-sucedida.  </a:t>
            </a:r>
            <a:endParaRPr b="0" i="0" sz="1600" u="none" cap="none" strike="noStrike">
              <a:solidFill>
                <a:srgbClr val="000000"/>
              </a:solidFill>
              <a:latin typeface="Trebuchet MS"/>
              <a:ea typeface="Trebuchet MS"/>
              <a:cs typeface="Trebuchet MS"/>
              <a:sym typeface="Trebuchet MS"/>
            </a:endParaRPr>
          </a:p>
        </p:txBody>
      </p:sp>
      <p:sp>
        <p:nvSpPr>
          <p:cNvPr id="137" name="Google Shape;137;p17"/>
          <p:cNvSpPr txBox="1"/>
          <p:nvPr/>
        </p:nvSpPr>
        <p:spPr>
          <a:xfrm>
            <a:off x="1289300" y="8344125"/>
            <a:ext cx="15709500" cy="741000"/>
          </a:xfrm>
          <a:prstGeom prst="rect">
            <a:avLst/>
          </a:prstGeom>
          <a:noFill/>
          <a:ln>
            <a:noFill/>
          </a:ln>
        </p:spPr>
        <p:txBody>
          <a:bodyPr anchorCtr="0" anchor="t" bIns="0" lIns="0" spcFirstLastPara="1" rIns="0" wrap="square" tIns="0">
            <a:spAutoFit/>
          </a:bodyPr>
          <a:lstStyle/>
          <a:p>
            <a:pPr indent="-370776" lvl="0" marL="457200" marR="0" rtl="0" algn="l">
              <a:lnSpc>
                <a:spcPct val="115000"/>
              </a:lnSpc>
              <a:spcBef>
                <a:spcPts val="0"/>
              </a:spcBef>
              <a:spcAft>
                <a:spcPts val="0"/>
              </a:spcAft>
              <a:buClr>
                <a:srgbClr val="000000"/>
              </a:buClr>
              <a:buSzPts val="2239"/>
              <a:buFont typeface="Trebuchet MS"/>
              <a:buChar char="●"/>
            </a:pPr>
            <a:r>
              <a:rPr b="1" lang="en-US" sz="2239">
                <a:latin typeface="Trebuchet MS"/>
                <a:ea typeface="Trebuchet MS"/>
                <a:cs typeface="Trebuchet MS"/>
                <a:sym typeface="Trebuchet MS"/>
              </a:rPr>
              <a:t>Bem... o urso polar não precisa se adaptar dessa forma! Mas se eles não tivessem se adaptado a comer renas e pássaros, talvez não tivessem sobrevivido.</a:t>
            </a:r>
            <a:endParaRPr b="0" i="0" sz="1600" u="none" cap="none" strike="noStrike">
              <a:solidFill>
                <a:srgbClr val="000000"/>
              </a:solidFill>
              <a:latin typeface="Trebuchet MS"/>
              <a:ea typeface="Trebuchet MS"/>
              <a:cs typeface="Trebuchet MS"/>
              <a:sym typeface="Trebuchet MS"/>
            </a:endParaRPr>
          </a:p>
        </p:txBody>
      </p:sp>
      <p:sp>
        <p:nvSpPr>
          <p:cNvPr id="138" name="Google Shape;138;p17"/>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rgbClr val="FBFCFB"/>
                </a:solidFill>
                <a:latin typeface="Trebuchet MS"/>
                <a:ea typeface="Trebuchet MS"/>
                <a:cs typeface="Trebuchet MS"/>
                <a:sym typeface="Trebuchet MS"/>
              </a:rPr>
              <a:t>5</a:t>
            </a:r>
            <a:endParaRPr b="0" i="0" sz="2100" u="none" cap="none" strike="noStrike">
              <a:solidFill>
                <a:srgbClr val="FBFCFB"/>
              </a:solidFill>
              <a:latin typeface="Trebuchet MS"/>
              <a:ea typeface="Trebuchet MS"/>
              <a:cs typeface="Trebuchet MS"/>
              <a:sym typeface="Trebuchet MS"/>
            </a:endParaRPr>
          </a:p>
        </p:txBody>
      </p:sp>
      <p:pic>
        <p:nvPicPr>
          <p:cNvPr id="139" name="Google Shape;139;p17"/>
          <p:cNvPicPr preferRelativeResize="0"/>
          <p:nvPr/>
        </p:nvPicPr>
        <p:blipFill rotWithShape="1">
          <a:blip r:embed="rId3">
            <a:alphaModFix/>
          </a:blip>
          <a:srcRect b="0" l="0" r="0" t="0"/>
          <a:stretch/>
        </p:blipFill>
        <p:spPr>
          <a:xfrm>
            <a:off x="16635222" y="390369"/>
            <a:ext cx="1203676" cy="285525"/>
          </a:xfrm>
          <a:prstGeom prst="rect">
            <a:avLst/>
          </a:prstGeom>
          <a:noFill/>
          <a:ln>
            <a:noFill/>
          </a:ln>
        </p:spPr>
      </p:pic>
      <p:pic>
        <p:nvPicPr>
          <p:cNvPr id="140" name="Google Shape;140;p17"/>
          <p:cNvPicPr preferRelativeResize="0"/>
          <p:nvPr/>
        </p:nvPicPr>
        <p:blipFill rotWithShape="1">
          <a:blip r:embed="rId4">
            <a:alphaModFix/>
          </a:blip>
          <a:srcRect b="0" l="0" r="0" t="0"/>
          <a:stretch/>
        </p:blipFill>
        <p:spPr>
          <a:xfrm>
            <a:off x="6552087" y="2551588"/>
            <a:ext cx="5183700" cy="5183700"/>
          </a:xfrm>
          <a:prstGeom prst="roundRect">
            <a:avLst>
              <a:gd fmla="val 16667" name="adj"/>
            </a:avLst>
          </a:prstGeom>
          <a:noFill/>
          <a:ln>
            <a:noFill/>
          </a:ln>
          <a:effectLst>
            <a:outerShdw blurRad="157163" rotWithShape="0" algn="bl" dir="7500000" dist="190500">
              <a:srgbClr val="000000">
                <a:alpha val="26666"/>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8"/>
          <p:cNvSpPr txBox="1"/>
          <p:nvPr/>
        </p:nvSpPr>
        <p:spPr>
          <a:xfrm>
            <a:off x="644550" y="1467425"/>
            <a:ext cx="16998900" cy="11175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rgbClr val="000000"/>
              </a:buClr>
              <a:buSzPts val="2200"/>
              <a:buFont typeface="Trebuchet MS"/>
              <a:buChar char="●"/>
            </a:pPr>
            <a:r>
              <a:rPr b="1" lang="en-US" sz="2200">
                <a:latin typeface="Trebuchet MS"/>
                <a:ea typeface="Trebuchet MS"/>
                <a:cs typeface="Trebuchet MS"/>
                <a:sym typeface="Trebuchet MS"/>
              </a:rPr>
              <a:t>Perda de habitat - não está acontecendo “em outro lugar”.</a:t>
            </a:r>
            <a:endParaRPr b="1" i="0" sz="2200" u="none" cap="none" strike="noStrike">
              <a:solidFill>
                <a:srgbClr val="000000"/>
              </a:solidFill>
              <a:latin typeface="Trebuchet MS"/>
              <a:ea typeface="Trebuchet MS"/>
              <a:cs typeface="Trebuchet MS"/>
              <a:sym typeface="Trebuchet MS"/>
            </a:endParaRPr>
          </a:p>
          <a:p>
            <a:pPr indent="-368300" lvl="0" marL="457200" marR="0" rtl="0" algn="l">
              <a:lnSpc>
                <a:spcPct val="115000"/>
              </a:lnSpc>
              <a:spcBef>
                <a:spcPts val="0"/>
              </a:spcBef>
              <a:spcAft>
                <a:spcPts val="0"/>
              </a:spcAft>
              <a:buClr>
                <a:srgbClr val="000000"/>
              </a:buClr>
              <a:buSzPts val="2200"/>
              <a:buFont typeface="Trebuchet MS"/>
              <a:buChar char="●"/>
            </a:pPr>
            <a:r>
              <a:rPr b="1" lang="en-US" sz="2200">
                <a:latin typeface="Trebuchet MS"/>
                <a:ea typeface="Trebuchet MS"/>
                <a:cs typeface="Trebuchet MS"/>
                <a:sym typeface="Trebuchet MS"/>
              </a:rPr>
              <a:t>Você consegue pensar em alguma mudança em seu ambiente local?</a:t>
            </a:r>
            <a:endParaRPr b="1" i="0" sz="2200" u="none" cap="none" strike="noStrike">
              <a:solidFill>
                <a:srgbClr val="000000"/>
              </a:solidFill>
              <a:latin typeface="Trebuchet MS"/>
              <a:ea typeface="Trebuchet MS"/>
              <a:cs typeface="Trebuchet MS"/>
              <a:sym typeface="Trebuchet MS"/>
            </a:endParaRPr>
          </a:p>
          <a:p>
            <a:pPr indent="-368300" lvl="0" marL="457200" marR="0" rtl="0" algn="l">
              <a:lnSpc>
                <a:spcPct val="115000"/>
              </a:lnSpc>
              <a:spcBef>
                <a:spcPts val="0"/>
              </a:spcBef>
              <a:spcAft>
                <a:spcPts val="0"/>
              </a:spcAft>
              <a:buClr>
                <a:srgbClr val="000000"/>
              </a:buClr>
              <a:buSzPts val="2200"/>
              <a:buFont typeface="Trebuchet MS"/>
              <a:buChar char="●"/>
            </a:pPr>
            <a:r>
              <a:rPr b="1" lang="en-US" sz="2200">
                <a:latin typeface="Trebuchet MS"/>
                <a:ea typeface="Trebuchet MS"/>
                <a:cs typeface="Trebuchet MS"/>
                <a:sym typeface="Trebuchet MS"/>
              </a:rPr>
              <a:t>Cada vez que novas casas, estacionamentos, instalações de lazer ou lojas são construídos, um habitat é reduzido ou perdido.</a:t>
            </a:r>
            <a:endParaRPr b="1" i="0" sz="2200" u="none" cap="none" strike="noStrike">
              <a:solidFill>
                <a:srgbClr val="000000"/>
              </a:solidFill>
              <a:latin typeface="Trebuchet MS"/>
              <a:ea typeface="Trebuchet MS"/>
              <a:cs typeface="Trebuchet MS"/>
              <a:sym typeface="Trebuchet MS"/>
            </a:endParaRPr>
          </a:p>
        </p:txBody>
      </p:sp>
      <p:sp>
        <p:nvSpPr>
          <p:cNvPr id="146" name="Google Shape;146;p18"/>
          <p:cNvSpPr txBox="1"/>
          <p:nvPr/>
        </p:nvSpPr>
        <p:spPr>
          <a:xfrm>
            <a:off x="10932282" y="8954998"/>
            <a:ext cx="6452184" cy="553834"/>
          </a:xfrm>
          <a:prstGeom prst="rect">
            <a:avLst/>
          </a:prstGeom>
          <a:noFill/>
          <a:ln>
            <a:noFill/>
          </a:ln>
        </p:spPr>
        <p:txBody>
          <a:bodyPr anchorCtr="0" anchor="t" bIns="0" lIns="0" spcFirstLastPara="1" rIns="0" wrap="square" tIns="0">
            <a:spAutoFit/>
          </a:bodyPr>
          <a:lstStyle/>
          <a:p>
            <a:pPr indent="0" lvl="0" marL="0" marR="0" rtl="0" algn="ctr">
              <a:lnSpc>
                <a:spcPct val="139987"/>
              </a:lnSpc>
              <a:spcBef>
                <a:spcPts val="0"/>
              </a:spcBef>
              <a:spcAft>
                <a:spcPts val="0"/>
              </a:spcAft>
              <a:buClr>
                <a:srgbClr val="000000"/>
              </a:buClr>
              <a:buSzPts val="3161"/>
              <a:buFont typeface="Arial"/>
              <a:buNone/>
            </a:pPr>
            <a:r>
              <a:rPr b="1" i="0" lang="en-US" sz="3161" u="none" cap="none" strike="noStrike">
                <a:solidFill>
                  <a:srgbClr val="FFFFFF"/>
                </a:solidFill>
                <a:latin typeface="Comfortaa"/>
                <a:ea typeface="Comfortaa"/>
                <a:cs typeface="Comfortaa"/>
                <a:sym typeface="Comfortaa"/>
              </a:rPr>
              <a:t>End of pre-preparation lesson</a:t>
            </a:r>
            <a:endParaRPr b="0" i="0" sz="1400" u="none" cap="none" strike="noStrike">
              <a:solidFill>
                <a:srgbClr val="000000"/>
              </a:solidFill>
              <a:latin typeface="Arial"/>
              <a:ea typeface="Arial"/>
              <a:cs typeface="Arial"/>
              <a:sym typeface="Arial"/>
            </a:endParaRPr>
          </a:p>
        </p:txBody>
      </p:sp>
      <p:sp>
        <p:nvSpPr>
          <p:cNvPr id="147" name="Google Shape;147;p18"/>
          <p:cNvSpPr txBox="1"/>
          <p:nvPr/>
        </p:nvSpPr>
        <p:spPr>
          <a:xfrm>
            <a:off x="644550" y="8724025"/>
            <a:ext cx="169989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900"/>
              <a:buFont typeface="Arial"/>
              <a:buNone/>
            </a:pPr>
            <a:r>
              <a:rPr b="1" lang="en-US" sz="2200">
                <a:latin typeface="Trebuchet MS"/>
                <a:ea typeface="Trebuchet MS"/>
                <a:cs typeface="Trebuchet MS"/>
                <a:sym typeface="Trebuchet MS"/>
              </a:rPr>
              <a:t>Os desenvolvedores devem considerar a perda de habitat e precisam ter cuidado se uma área abriga um animal ameaçado de extinção, mas a perda de habitat ainda é um problema real. Os animais que conseguem se adaptar rapidamente têm mais chances de sobreviver.</a:t>
            </a:r>
            <a:endParaRPr b="1" i="0" sz="2200" u="none" cap="none" strike="noStrike">
              <a:solidFill>
                <a:srgbClr val="000000"/>
              </a:solidFill>
              <a:latin typeface="Trebuchet MS"/>
              <a:ea typeface="Trebuchet MS"/>
              <a:cs typeface="Trebuchet MS"/>
              <a:sym typeface="Trebuchet MS"/>
            </a:endParaRPr>
          </a:p>
        </p:txBody>
      </p:sp>
      <p:sp>
        <p:nvSpPr>
          <p:cNvPr id="148" name="Google Shape;148;p18"/>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rgbClr val="FBFCFB"/>
                </a:solidFill>
                <a:latin typeface="Trebuchet MS"/>
                <a:ea typeface="Trebuchet MS"/>
                <a:cs typeface="Trebuchet MS"/>
                <a:sym typeface="Trebuchet MS"/>
              </a:rPr>
              <a:t>6</a:t>
            </a:r>
            <a:endParaRPr b="0" i="0" sz="2100" u="none" cap="none" strike="noStrike">
              <a:solidFill>
                <a:srgbClr val="FBFCFB"/>
              </a:solidFill>
              <a:latin typeface="Trebuchet MS"/>
              <a:ea typeface="Trebuchet MS"/>
              <a:cs typeface="Trebuchet MS"/>
              <a:sym typeface="Trebuchet MS"/>
            </a:endParaRPr>
          </a:p>
        </p:txBody>
      </p:sp>
      <p:pic>
        <p:nvPicPr>
          <p:cNvPr id="149" name="Google Shape;149;p18"/>
          <p:cNvPicPr preferRelativeResize="0"/>
          <p:nvPr/>
        </p:nvPicPr>
        <p:blipFill rotWithShape="1">
          <a:blip r:embed="rId3">
            <a:alphaModFix/>
          </a:blip>
          <a:srcRect b="0" l="0" r="0" t="0"/>
          <a:stretch/>
        </p:blipFill>
        <p:spPr>
          <a:xfrm>
            <a:off x="9150117" y="2919249"/>
            <a:ext cx="8106000" cy="5352900"/>
          </a:xfrm>
          <a:prstGeom prst="roundRect">
            <a:avLst>
              <a:gd fmla="val 16667" name="adj"/>
            </a:avLst>
          </a:prstGeom>
          <a:noFill/>
          <a:ln>
            <a:noFill/>
          </a:ln>
          <a:effectLst>
            <a:outerShdw blurRad="157163" rotWithShape="0" algn="bl" dir="7500000" dist="190500">
              <a:srgbClr val="000000">
                <a:alpha val="28235"/>
              </a:srgbClr>
            </a:outerShdw>
          </a:effectLst>
        </p:spPr>
      </p:pic>
      <p:pic>
        <p:nvPicPr>
          <p:cNvPr id="150" name="Google Shape;150;p18"/>
          <p:cNvPicPr preferRelativeResize="0"/>
          <p:nvPr/>
        </p:nvPicPr>
        <p:blipFill rotWithShape="1">
          <a:blip r:embed="rId4">
            <a:alphaModFix/>
          </a:blip>
          <a:srcRect b="0" l="0" r="0" t="0"/>
          <a:stretch/>
        </p:blipFill>
        <p:spPr>
          <a:xfrm>
            <a:off x="904324" y="2927186"/>
            <a:ext cx="8106000" cy="5345100"/>
          </a:xfrm>
          <a:prstGeom prst="roundRect">
            <a:avLst>
              <a:gd fmla="val 16667" name="adj"/>
            </a:avLst>
          </a:prstGeom>
          <a:noFill/>
          <a:ln>
            <a:noFill/>
          </a:ln>
          <a:effectLst>
            <a:outerShdw blurRad="157163" rotWithShape="0" algn="bl" dir="7500000" dist="190500">
              <a:srgbClr val="000000">
                <a:alpha val="28235"/>
              </a:srgbClr>
            </a:outerShdw>
          </a:effectLst>
        </p:spPr>
      </p:pic>
      <p:pic>
        <p:nvPicPr>
          <p:cNvPr id="151" name="Google Shape;151;p18"/>
          <p:cNvPicPr preferRelativeResize="0"/>
          <p:nvPr/>
        </p:nvPicPr>
        <p:blipFill rotWithShape="1">
          <a:blip r:embed="rId5">
            <a:alphaModFix/>
          </a:blip>
          <a:srcRect b="0" l="0" r="0" t="0"/>
          <a:stretch/>
        </p:blipFill>
        <p:spPr>
          <a:xfrm>
            <a:off x="16635222" y="390369"/>
            <a:ext cx="1203676" cy="285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9"/>
          <p:cNvSpPr txBox="1"/>
          <p:nvPr/>
        </p:nvSpPr>
        <p:spPr>
          <a:xfrm>
            <a:off x="1327975" y="1481450"/>
            <a:ext cx="15670500" cy="677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760"/>
              <a:buFont typeface="Arial"/>
              <a:buNone/>
            </a:pPr>
            <a:r>
              <a:rPr b="1" lang="en-US" sz="2200">
                <a:latin typeface="Trebuchet MS"/>
                <a:ea typeface="Trebuchet MS"/>
                <a:cs typeface="Trebuchet MS"/>
                <a:sym typeface="Trebuchet MS"/>
              </a:rPr>
              <a:t>Esses dois animais imaginários se viram em uma situação em que perderam seu habitat e, com isso, as fontes de alimento que os sustentaram por muitos anos.   </a:t>
            </a:r>
            <a:endParaRPr b="1" i="0" sz="1760" u="none" cap="none" strike="noStrike">
              <a:solidFill>
                <a:srgbClr val="000000"/>
              </a:solidFill>
              <a:latin typeface="Trebuchet MS"/>
              <a:ea typeface="Trebuchet MS"/>
              <a:cs typeface="Trebuchet MS"/>
              <a:sym typeface="Trebuchet MS"/>
            </a:endParaRPr>
          </a:p>
        </p:txBody>
      </p:sp>
      <p:sp>
        <p:nvSpPr>
          <p:cNvPr id="157" name="Google Shape;157;p19"/>
          <p:cNvSpPr txBox="1"/>
          <p:nvPr/>
        </p:nvSpPr>
        <p:spPr>
          <a:xfrm>
            <a:off x="1289325" y="9035473"/>
            <a:ext cx="15709200" cy="677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801"/>
              <a:buFont typeface="Arial"/>
              <a:buNone/>
            </a:pPr>
            <a:r>
              <a:rPr b="1" lang="en-US" sz="2200">
                <a:latin typeface="Trebuchet MS"/>
                <a:ea typeface="Trebuchet MS"/>
                <a:cs typeface="Trebuchet MS"/>
                <a:sym typeface="Trebuchet MS"/>
              </a:rPr>
              <a:t>Escolha uma das criaturas acima e desenhe, modele ou faça a sua criatura - o professor informará quais recursos estão disponíveis para você. Se a descrição não lhe disser nada, então você pode decidir!</a:t>
            </a:r>
            <a:endParaRPr b="0" i="0" sz="2200" u="none" cap="none" strike="noStrike">
              <a:solidFill>
                <a:srgbClr val="000000"/>
              </a:solidFill>
              <a:latin typeface="Trebuchet MS"/>
              <a:ea typeface="Trebuchet MS"/>
              <a:cs typeface="Trebuchet MS"/>
              <a:sym typeface="Trebuchet MS"/>
            </a:endParaRPr>
          </a:p>
        </p:txBody>
      </p:sp>
      <p:sp>
        <p:nvSpPr>
          <p:cNvPr id="158" name="Google Shape;158;p19"/>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rgbClr val="FBFCFB"/>
                </a:solidFill>
                <a:latin typeface="Trebuchet MS"/>
                <a:ea typeface="Trebuchet MS"/>
                <a:cs typeface="Trebuchet MS"/>
                <a:sym typeface="Trebuchet MS"/>
              </a:rPr>
              <a:t>7</a:t>
            </a:r>
            <a:endParaRPr b="0" i="0" sz="2100" u="none" cap="none" strike="noStrike">
              <a:solidFill>
                <a:srgbClr val="FBFCFB"/>
              </a:solidFill>
              <a:latin typeface="Trebuchet MS"/>
              <a:ea typeface="Trebuchet MS"/>
              <a:cs typeface="Trebuchet MS"/>
              <a:sym typeface="Trebuchet MS"/>
            </a:endParaRPr>
          </a:p>
        </p:txBody>
      </p:sp>
      <p:sp>
        <p:nvSpPr>
          <p:cNvPr id="159" name="Google Shape;159;p19"/>
          <p:cNvSpPr/>
          <p:nvPr/>
        </p:nvSpPr>
        <p:spPr>
          <a:xfrm>
            <a:off x="1292150" y="381000"/>
            <a:ext cx="3395100" cy="780300"/>
          </a:xfrm>
          <a:prstGeom prst="roundRect">
            <a:avLst>
              <a:gd fmla="val 50000" name="adj"/>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160" name="Google Shape;160;p19"/>
          <p:cNvSpPr txBox="1"/>
          <p:nvPr/>
        </p:nvSpPr>
        <p:spPr>
          <a:xfrm>
            <a:off x="1327975" y="424975"/>
            <a:ext cx="3249300" cy="648900"/>
          </a:xfrm>
          <a:prstGeom prst="rect">
            <a:avLst/>
          </a:prstGeom>
          <a:no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rgbClr val="000000"/>
              </a:buClr>
              <a:buSzPts val="4315"/>
              <a:buFont typeface="Arial"/>
              <a:buNone/>
            </a:pPr>
            <a:r>
              <a:rPr b="1" lang="en-US" sz="4215">
                <a:solidFill>
                  <a:srgbClr val="FFFFFF"/>
                </a:solidFill>
                <a:latin typeface="Trebuchet MS"/>
                <a:ea typeface="Trebuchet MS"/>
                <a:cs typeface="Trebuchet MS"/>
                <a:sym typeface="Trebuchet MS"/>
              </a:rPr>
              <a:t>Atividade 1 </a:t>
            </a:r>
            <a:endParaRPr b="0" i="0" sz="1400" u="none" cap="none" strike="noStrike">
              <a:solidFill>
                <a:srgbClr val="000000"/>
              </a:solidFill>
              <a:latin typeface="Trebuchet MS"/>
              <a:ea typeface="Trebuchet MS"/>
              <a:cs typeface="Trebuchet MS"/>
              <a:sym typeface="Trebuchet MS"/>
            </a:endParaRPr>
          </a:p>
        </p:txBody>
      </p:sp>
      <p:sp>
        <p:nvSpPr>
          <p:cNvPr id="161" name="Google Shape;161;p19"/>
          <p:cNvSpPr/>
          <p:nvPr/>
        </p:nvSpPr>
        <p:spPr>
          <a:xfrm>
            <a:off x="1289328" y="2480743"/>
            <a:ext cx="7617000" cy="6315900"/>
          </a:xfrm>
          <a:prstGeom prst="roundRect">
            <a:avLst>
              <a:gd fmla="val 16667" name="adj"/>
            </a:avLst>
          </a:prstGeom>
          <a:solidFill>
            <a:schemeClr val="lt1"/>
          </a:solidFill>
          <a:ln cap="flat" cmpd="sng" w="9525">
            <a:solidFill>
              <a:schemeClr val="dk1"/>
            </a:solidFill>
            <a:prstDash val="solid"/>
            <a:round/>
            <a:headEnd len="sm" w="sm" type="none"/>
            <a:tailEnd len="sm" w="sm" type="none"/>
          </a:ln>
          <a:effectLst>
            <a:outerShdw blurRad="57150" rotWithShape="0" algn="bl" dir="7500000" dist="171450">
              <a:srgbClr val="000000">
                <a:alpha val="28235"/>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cxnSp>
        <p:nvCxnSpPr>
          <p:cNvPr id="162" name="Google Shape;162;p19"/>
          <p:cNvCxnSpPr/>
          <p:nvPr/>
        </p:nvCxnSpPr>
        <p:spPr>
          <a:xfrm flipH="1" rot="10800000">
            <a:off x="1314162" y="3364497"/>
            <a:ext cx="7567341" cy="22681"/>
          </a:xfrm>
          <a:prstGeom prst="straightConnector1">
            <a:avLst/>
          </a:prstGeom>
          <a:noFill/>
          <a:ln cap="flat" cmpd="sng" w="9525">
            <a:solidFill>
              <a:schemeClr val="dk1"/>
            </a:solidFill>
            <a:prstDash val="solid"/>
            <a:round/>
            <a:headEnd len="sm" w="sm" type="none"/>
            <a:tailEnd len="sm" w="sm" type="none"/>
          </a:ln>
        </p:spPr>
      </p:cxnSp>
      <p:sp>
        <p:nvSpPr>
          <p:cNvPr id="163" name="Google Shape;163;p19"/>
          <p:cNvSpPr txBox="1"/>
          <p:nvPr/>
        </p:nvSpPr>
        <p:spPr>
          <a:xfrm>
            <a:off x="1289300" y="3395149"/>
            <a:ext cx="7616700" cy="4950000"/>
          </a:xfrm>
          <a:prstGeom prst="rect">
            <a:avLst/>
          </a:prstGeom>
          <a:noFill/>
          <a:ln>
            <a:noFill/>
          </a:ln>
        </p:spPr>
        <p:txBody>
          <a:bodyPr anchorCtr="0" anchor="t" bIns="91425" lIns="91425" spcFirstLastPara="1" rIns="91425" wrap="square" tIns="91425">
            <a:noAutofit/>
          </a:bodyPr>
          <a:lstStyle/>
          <a:p>
            <a:pPr indent="-346075" lvl="0" marL="457200" marR="0" rtl="0" algn="l">
              <a:lnSpc>
                <a:spcPct val="115000"/>
              </a:lnSpc>
              <a:spcBef>
                <a:spcPts val="0"/>
              </a:spcBef>
              <a:spcAft>
                <a:spcPts val="0"/>
              </a:spcAft>
              <a:buClr>
                <a:schemeClr val="dk1"/>
              </a:buClr>
              <a:buSzPts val="1850"/>
              <a:buFont typeface="Trebuchet MS"/>
              <a:buChar char="●"/>
            </a:pPr>
            <a:r>
              <a:rPr b="1" lang="en-US" sz="1850">
                <a:solidFill>
                  <a:schemeClr val="dk1"/>
                </a:solidFill>
                <a:latin typeface="Trebuchet MS"/>
                <a:ea typeface="Trebuchet MS"/>
                <a:cs typeface="Trebuchet MS"/>
                <a:sym typeface="Trebuchet MS"/>
              </a:rPr>
              <a:t>Mamífero pequeno e tímido, do tamanho aproximado de um limão</a:t>
            </a:r>
            <a:endParaRPr b="1" i="0" sz="1850" u="none" cap="none" strike="noStrike">
              <a:solidFill>
                <a:schemeClr val="dk1"/>
              </a:solidFill>
              <a:latin typeface="Trebuchet MS"/>
              <a:ea typeface="Trebuchet MS"/>
              <a:cs typeface="Trebuchet MS"/>
              <a:sym typeface="Trebuchet MS"/>
            </a:endParaRPr>
          </a:p>
          <a:p>
            <a:pPr indent="-346075" lvl="0" marL="457200" marR="0" rtl="0" algn="l">
              <a:lnSpc>
                <a:spcPct val="115000"/>
              </a:lnSpc>
              <a:spcBef>
                <a:spcPts val="1000"/>
              </a:spcBef>
              <a:spcAft>
                <a:spcPts val="0"/>
              </a:spcAft>
              <a:buClr>
                <a:schemeClr val="dk1"/>
              </a:buClr>
              <a:buSzPts val="1850"/>
              <a:buFont typeface="Trebuchet MS"/>
              <a:buChar char="●"/>
            </a:pPr>
            <a:r>
              <a:rPr b="1" lang="en-US" sz="1850">
                <a:solidFill>
                  <a:schemeClr val="dk1"/>
                </a:solidFill>
                <a:latin typeface="Trebuchet MS"/>
                <a:ea typeface="Trebuchet MS"/>
                <a:cs typeface="Trebuchet MS"/>
                <a:sym typeface="Trebuchet MS"/>
              </a:rPr>
              <a:t>A pelagem varia do marrom avermelhado ao quase preto; todas as variedades têm uma faixa preta no meio do dorso</a:t>
            </a:r>
            <a:endParaRPr b="0" i="0" sz="1850" u="none" cap="none" strike="noStrike">
              <a:solidFill>
                <a:schemeClr val="dk1"/>
              </a:solidFill>
              <a:latin typeface="Trebuchet MS"/>
              <a:ea typeface="Trebuchet MS"/>
              <a:cs typeface="Trebuchet MS"/>
              <a:sym typeface="Trebuchet MS"/>
            </a:endParaRPr>
          </a:p>
          <a:p>
            <a:pPr indent="-346075" lvl="0" marL="457200" marR="0" rtl="0" algn="l">
              <a:lnSpc>
                <a:spcPct val="115000"/>
              </a:lnSpc>
              <a:spcBef>
                <a:spcPts val="1000"/>
              </a:spcBef>
              <a:spcAft>
                <a:spcPts val="0"/>
              </a:spcAft>
              <a:buClr>
                <a:schemeClr val="dk1"/>
              </a:buClr>
              <a:buSzPts val="1850"/>
              <a:buFont typeface="Trebuchet MS"/>
              <a:buChar char="●"/>
            </a:pPr>
            <a:r>
              <a:rPr b="1" lang="en-US" sz="1850">
                <a:solidFill>
                  <a:schemeClr val="dk1"/>
                </a:solidFill>
                <a:latin typeface="Trebuchet MS"/>
                <a:ea typeface="Trebuchet MS"/>
                <a:cs typeface="Trebuchet MS"/>
                <a:sym typeface="Trebuchet MS"/>
              </a:rPr>
              <a:t>Eles têm olhos pequenos e redondos e um nariz longo e fino.</a:t>
            </a:r>
            <a:endParaRPr b="0" i="0" sz="1850" u="none" cap="none" strike="noStrike">
              <a:solidFill>
                <a:schemeClr val="dk1"/>
              </a:solidFill>
              <a:latin typeface="Trebuchet MS"/>
              <a:ea typeface="Trebuchet MS"/>
              <a:cs typeface="Trebuchet MS"/>
              <a:sym typeface="Trebuchet MS"/>
            </a:endParaRPr>
          </a:p>
          <a:p>
            <a:pPr indent="-346075" lvl="0" marL="457200" marR="0" rtl="0" algn="l">
              <a:lnSpc>
                <a:spcPct val="115000"/>
              </a:lnSpc>
              <a:spcBef>
                <a:spcPts val="1000"/>
              </a:spcBef>
              <a:spcAft>
                <a:spcPts val="0"/>
              </a:spcAft>
              <a:buClr>
                <a:schemeClr val="dk1"/>
              </a:buClr>
              <a:buSzPts val="1850"/>
              <a:buFont typeface="Trebuchet MS"/>
              <a:buChar char="●"/>
            </a:pPr>
            <a:r>
              <a:rPr b="1" lang="en-US" sz="1850">
                <a:solidFill>
                  <a:schemeClr val="dk1"/>
                </a:solidFill>
                <a:latin typeface="Trebuchet MS"/>
                <a:ea typeface="Trebuchet MS"/>
                <a:cs typeface="Trebuchet MS"/>
                <a:sym typeface="Trebuchet MS"/>
              </a:rPr>
              <a:t>Embora bonitos, podem dar mordidas desagradáveis e não devem ser encurralados ou tocados</a:t>
            </a:r>
            <a:endParaRPr b="0" i="0" sz="1850" u="none" cap="none" strike="noStrike">
              <a:solidFill>
                <a:schemeClr val="dk1"/>
              </a:solidFill>
              <a:latin typeface="Trebuchet MS"/>
              <a:ea typeface="Trebuchet MS"/>
              <a:cs typeface="Trebuchet MS"/>
              <a:sym typeface="Trebuchet MS"/>
            </a:endParaRPr>
          </a:p>
          <a:p>
            <a:pPr indent="-346075" lvl="0" marL="457200" marR="0" rtl="0" algn="l">
              <a:lnSpc>
                <a:spcPct val="115000"/>
              </a:lnSpc>
              <a:spcBef>
                <a:spcPts val="1000"/>
              </a:spcBef>
              <a:spcAft>
                <a:spcPts val="0"/>
              </a:spcAft>
              <a:buClr>
                <a:schemeClr val="dk1"/>
              </a:buClr>
              <a:buSzPts val="1850"/>
              <a:buFont typeface="Trebuchet MS"/>
              <a:buChar char="●"/>
            </a:pPr>
            <a:r>
              <a:rPr b="1" lang="en-US" sz="1850">
                <a:solidFill>
                  <a:schemeClr val="dk1"/>
                </a:solidFill>
                <a:latin typeface="Trebuchet MS"/>
                <a:ea typeface="Trebuchet MS"/>
                <a:cs typeface="Trebuchet MS"/>
                <a:sym typeface="Trebuchet MS"/>
              </a:rPr>
              <a:t>Come folhas e bagas de arbustos e moitas</a:t>
            </a:r>
            <a:endParaRPr b="0" i="0" sz="1850" u="none" cap="none" strike="noStrike">
              <a:solidFill>
                <a:schemeClr val="dk1"/>
              </a:solidFill>
              <a:latin typeface="Trebuchet MS"/>
              <a:ea typeface="Trebuchet MS"/>
              <a:cs typeface="Trebuchet MS"/>
              <a:sym typeface="Trebuchet MS"/>
            </a:endParaRPr>
          </a:p>
          <a:p>
            <a:pPr indent="-346075" lvl="0" marL="457200" marR="0" rtl="0" algn="l">
              <a:lnSpc>
                <a:spcPct val="115000"/>
              </a:lnSpc>
              <a:spcBef>
                <a:spcPts val="1000"/>
              </a:spcBef>
              <a:spcAft>
                <a:spcPts val="0"/>
              </a:spcAft>
              <a:buClr>
                <a:schemeClr val="dk1"/>
              </a:buClr>
              <a:buSzPts val="1850"/>
              <a:buFont typeface="Trebuchet MS"/>
              <a:buChar char="●"/>
            </a:pPr>
            <a:r>
              <a:rPr b="1" lang="en-US" sz="1850">
                <a:solidFill>
                  <a:schemeClr val="dk1"/>
                </a:solidFill>
                <a:latin typeface="Trebuchet MS"/>
                <a:ea typeface="Trebuchet MS"/>
                <a:cs typeface="Trebuchet MS"/>
                <a:sym typeface="Trebuchet MS"/>
              </a:rPr>
              <a:t>O período de gestação é de 3 a 4 semanas e os filhotes nascem cegos, carecas e muito vulneráveis</a:t>
            </a:r>
            <a:endParaRPr b="0" i="0" sz="1850" u="none" cap="none" strike="noStrike">
              <a:solidFill>
                <a:schemeClr val="dk1"/>
              </a:solidFill>
              <a:latin typeface="Trebuchet MS"/>
              <a:ea typeface="Trebuchet MS"/>
              <a:cs typeface="Trebuchet MS"/>
              <a:sym typeface="Trebuchet MS"/>
            </a:endParaRPr>
          </a:p>
          <a:p>
            <a:pPr indent="-346075" lvl="0" marL="457200" marR="0" rtl="0" algn="l">
              <a:lnSpc>
                <a:spcPct val="115000"/>
              </a:lnSpc>
              <a:spcBef>
                <a:spcPts val="1000"/>
              </a:spcBef>
              <a:spcAft>
                <a:spcPts val="1000"/>
              </a:spcAft>
              <a:buClr>
                <a:schemeClr val="dk1"/>
              </a:buClr>
              <a:buSzPts val="1850"/>
              <a:buFont typeface="Trebuchet MS"/>
              <a:buChar char="●"/>
            </a:pPr>
            <a:r>
              <a:rPr b="1" lang="en-US" sz="1850">
                <a:solidFill>
                  <a:schemeClr val="dk1"/>
                </a:solidFill>
                <a:latin typeface="Trebuchet MS"/>
                <a:ea typeface="Trebuchet MS"/>
                <a:cs typeface="Trebuchet MS"/>
                <a:sym typeface="Trebuchet MS"/>
              </a:rPr>
              <a:t>Os predadores naturais incluem pássaros maiores, gatos e raposas.</a:t>
            </a:r>
            <a:endParaRPr b="0" i="0" sz="1850" u="none" cap="none" strike="noStrike">
              <a:solidFill>
                <a:schemeClr val="dk1"/>
              </a:solidFill>
              <a:latin typeface="Trebuchet MS"/>
              <a:ea typeface="Trebuchet MS"/>
              <a:cs typeface="Trebuchet MS"/>
              <a:sym typeface="Trebuchet MS"/>
            </a:endParaRPr>
          </a:p>
        </p:txBody>
      </p:sp>
      <p:sp>
        <p:nvSpPr>
          <p:cNvPr id="164" name="Google Shape;164;p19"/>
          <p:cNvSpPr txBox="1"/>
          <p:nvPr/>
        </p:nvSpPr>
        <p:spPr>
          <a:xfrm>
            <a:off x="1289331" y="2454250"/>
            <a:ext cx="7616700" cy="607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800"/>
              <a:buFont typeface="Arial"/>
              <a:buNone/>
            </a:pPr>
            <a:r>
              <a:rPr lang="en-US" sz="4800">
                <a:solidFill>
                  <a:schemeClr val="dk1"/>
                </a:solidFill>
                <a:latin typeface="Trebuchet MS"/>
                <a:ea typeface="Trebuchet MS"/>
                <a:cs typeface="Trebuchet MS"/>
                <a:sym typeface="Trebuchet MS"/>
              </a:rPr>
              <a:t>Os Bobati</a:t>
            </a:r>
            <a:endParaRPr b="0" i="0" sz="4800" u="none" cap="none" strike="noStrike">
              <a:solidFill>
                <a:schemeClr val="dk1"/>
              </a:solidFill>
              <a:latin typeface="Trebuchet MS"/>
              <a:ea typeface="Trebuchet MS"/>
              <a:cs typeface="Trebuchet MS"/>
              <a:sym typeface="Trebuchet MS"/>
            </a:endParaRPr>
          </a:p>
        </p:txBody>
      </p:sp>
      <p:grpSp>
        <p:nvGrpSpPr>
          <p:cNvPr id="165" name="Google Shape;165;p19"/>
          <p:cNvGrpSpPr/>
          <p:nvPr/>
        </p:nvGrpSpPr>
        <p:grpSpPr>
          <a:xfrm>
            <a:off x="9420486" y="2476576"/>
            <a:ext cx="7850218" cy="6319252"/>
            <a:chOff x="1289300" y="3291850"/>
            <a:chExt cx="6073200" cy="5513700"/>
          </a:xfrm>
        </p:grpSpPr>
        <p:sp>
          <p:nvSpPr>
            <p:cNvPr id="166" name="Google Shape;166;p19"/>
            <p:cNvSpPr/>
            <p:nvPr/>
          </p:nvSpPr>
          <p:spPr>
            <a:xfrm>
              <a:off x="1289300" y="3291850"/>
              <a:ext cx="6073200" cy="5513700"/>
            </a:xfrm>
            <a:prstGeom prst="roundRect">
              <a:avLst>
                <a:gd fmla="val 16667" name="adj"/>
              </a:avLst>
            </a:prstGeom>
            <a:solidFill>
              <a:schemeClr val="lt1"/>
            </a:solidFill>
            <a:ln cap="flat" cmpd="sng" w="9525">
              <a:solidFill>
                <a:schemeClr val="dk1"/>
              </a:solidFill>
              <a:prstDash val="solid"/>
              <a:round/>
              <a:headEnd len="sm" w="sm" type="none"/>
              <a:tailEnd len="sm" w="sm" type="none"/>
            </a:ln>
            <a:effectLst>
              <a:outerShdw blurRad="157163" rotWithShape="0" algn="bl" dir="7500000" dist="190500">
                <a:srgbClr val="000000">
                  <a:alpha val="28235"/>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cxnSp>
          <p:nvCxnSpPr>
            <p:cNvPr id="167" name="Google Shape;167;p19"/>
            <p:cNvCxnSpPr/>
            <p:nvPr/>
          </p:nvCxnSpPr>
          <p:spPr>
            <a:xfrm flipH="1" rot="10800000">
              <a:off x="1309100" y="4063350"/>
              <a:ext cx="6033600" cy="19800"/>
            </a:xfrm>
            <a:prstGeom prst="straightConnector1">
              <a:avLst/>
            </a:prstGeom>
            <a:noFill/>
            <a:ln cap="flat" cmpd="sng" w="9525">
              <a:solidFill>
                <a:schemeClr val="dk1"/>
              </a:solidFill>
              <a:prstDash val="solid"/>
              <a:round/>
              <a:headEnd len="sm" w="sm" type="none"/>
              <a:tailEnd len="sm" w="sm" type="none"/>
            </a:ln>
            <a:effectLst>
              <a:outerShdw blurRad="157163" rotWithShape="0" algn="bl" dir="7500000" dist="190500">
                <a:srgbClr val="000000">
                  <a:alpha val="28235"/>
                </a:srgbClr>
              </a:outerShdw>
            </a:effectLst>
          </p:spPr>
        </p:cxnSp>
      </p:grpSp>
      <p:sp>
        <p:nvSpPr>
          <p:cNvPr id="168" name="Google Shape;168;p19"/>
          <p:cNvSpPr txBox="1"/>
          <p:nvPr/>
        </p:nvSpPr>
        <p:spPr>
          <a:xfrm>
            <a:off x="9420525" y="3390350"/>
            <a:ext cx="7850400" cy="5512500"/>
          </a:xfrm>
          <a:prstGeom prst="rect">
            <a:avLst/>
          </a:prstGeom>
          <a:noFill/>
          <a:ln>
            <a:noFill/>
          </a:ln>
        </p:spPr>
        <p:txBody>
          <a:bodyPr anchorCtr="0" anchor="t" bIns="91425" lIns="91425" spcFirstLastPara="1" rIns="91425" wrap="square" tIns="91425">
            <a:noAutofit/>
          </a:bodyPr>
          <a:lstStyle/>
          <a:p>
            <a:pPr indent="-346075" lvl="0" marL="457200" marR="0" rtl="0" algn="l">
              <a:lnSpc>
                <a:spcPct val="100000"/>
              </a:lnSpc>
              <a:spcBef>
                <a:spcPts val="0"/>
              </a:spcBef>
              <a:spcAft>
                <a:spcPts val="0"/>
              </a:spcAft>
              <a:buClr>
                <a:schemeClr val="dk1"/>
              </a:buClr>
              <a:buSzPts val="1850"/>
              <a:buFont typeface="Trebuchet MS"/>
              <a:buChar char="●"/>
            </a:pPr>
            <a:r>
              <a:rPr b="1" lang="en-US" sz="1850">
                <a:solidFill>
                  <a:schemeClr val="dk1"/>
                </a:solidFill>
                <a:latin typeface="Trebuchet MS"/>
                <a:ea typeface="Trebuchet MS"/>
                <a:cs typeface="Trebuchet MS"/>
                <a:sym typeface="Trebuchet MS"/>
              </a:rPr>
              <a:t>Um inseto grande, geralmente com cerca de 7 cm de comprimento, embora possa atingir o dobro disso</a:t>
            </a:r>
            <a:endParaRPr b="1" i="0" sz="1850" u="none" cap="none" strike="noStrike">
              <a:solidFill>
                <a:schemeClr val="dk1"/>
              </a:solidFill>
              <a:latin typeface="Trebuchet MS"/>
              <a:ea typeface="Trebuchet MS"/>
              <a:cs typeface="Trebuchet MS"/>
              <a:sym typeface="Trebuchet MS"/>
            </a:endParaRPr>
          </a:p>
          <a:p>
            <a:pPr indent="-346075" lvl="0" marL="457200" marR="0" rtl="0" algn="l">
              <a:lnSpc>
                <a:spcPct val="100000"/>
              </a:lnSpc>
              <a:spcBef>
                <a:spcPts val="1000"/>
              </a:spcBef>
              <a:spcAft>
                <a:spcPts val="0"/>
              </a:spcAft>
              <a:buClr>
                <a:schemeClr val="dk1"/>
              </a:buClr>
              <a:buSzPts val="1850"/>
              <a:buFont typeface="Trebuchet MS"/>
              <a:buChar char="●"/>
            </a:pPr>
            <a:r>
              <a:rPr b="1" lang="en-US" sz="1850">
                <a:solidFill>
                  <a:schemeClr val="dk1"/>
                </a:solidFill>
                <a:latin typeface="Trebuchet MS"/>
                <a:ea typeface="Trebuchet MS"/>
                <a:cs typeface="Trebuchet MS"/>
                <a:sym typeface="Trebuchet MS"/>
              </a:rPr>
              <a:t>Tem pernas grossas, robustas e peludas e um abdômen achatado </a:t>
            </a:r>
            <a:endParaRPr b="1" i="0" sz="1850" u="none" cap="none" strike="noStrike">
              <a:solidFill>
                <a:schemeClr val="dk1"/>
              </a:solidFill>
              <a:latin typeface="Trebuchet MS"/>
              <a:ea typeface="Trebuchet MS"/>
              <a:cs typeface="Trebuchet MS"/>
              <a:sym typeface="Trebuchet MS"/>
            </a:endParaRPr>
          </a:p>
          <a:p>
            <a:pPr indent="-346075" lvl="0" marL="457200" marR="0" rtl="0" algn="l">
              <a:lnSpc>
                <a:spcPct val="100000"/>
              </a:lnSpc>
              <a:spcBef>
                <a:spcPts val="1000"/>
              </a:spcBef>
              <a:spcAft>
                <a:spcPts val="0"/>
              </a:spcAft>
              <a:buClr>
                <a:schemeClr val="dk1"/>
              </a:buClr>
              <a:buSzPts val="1850"/>
              <a:buFont typeface="Trebuchet MS"/>
              <a:buChar char="●"/>
            </a:pPr>
            <a:r>
              <a:rPr b="1" lang="en-US" sz="1850">
                <a:solidFill>
                  <a:schemeClr val="dk1"/>
                </a:solidFill>
                <a:latin typeface="Trebuchet MS"/>
                <a:ea typeface="Trebuchet MS"/>
                <a:cs typeface="Trebuchet MS"/>
                <a:sym typeface="Trebuchet MS"/>
              </a:rPr>
              <a:t>Facilmente identificável por suas pernas listradas de marrom e azul e corpo índigo</a:t>
            </a:r>
            <a:endParaRPr b="1" i="0" sz="1850" u="none" cap="none" strike="noStrike">
              <a:solidFill>
                <a:schemeClr val="dk1"/>
              </a:solidFill>
              <a:latin typeface="Trebuchet MS"/>
              <a:ea typeface="Trebuchet MS"/>
              <a:cs typeface="Trebuchet MS"/>
              <a:sym typeface="Trebuchet MS"/>
            </a:endParaRPr>
          </a:p>
          <a:p>
            <a:pPr indent="-346075" lvl="0" marL="457200" marR="0" rtl="0" algn="l">
              <a:lnSpc>
                <a:spcPct val="100000"/>
              </a:lnSpc>
              <a:spcBef>
                <a:spcPts val="1000"/>
              </a:spcBef>
              <a:spcAft>
                <a:spcPts val="0"/>
              </a:spcAft>
              <a:buClr>
                <a:schemeClr val="dk1"/>
              </a:buClr>
              <a:buSzPts val="1850"/>
              <a:buFont typeface="Trebuchet MS"/>
              <a:buChar char="●"/>
            </a:pPr>
            <a:r>
              <a:rPr b="1" lang="en-US" sz="1850">
                <a:solidFill>
                  <a:schemeClr val="dk1"/>
                </a:solidFill>
                <a:latin typeface="Trebuchet MS"/>
                <a:ea typeface="Trebuchet MS"/>
                <a:cs typeface="Trebuchet MS"/>
                <a:sym typeface="Trebuchet MS"/>
              </a:rPr>
              <a:t>Alimenta-se de pequenas moscas que habitam a areia seca</a:t>
            </a:r>
            <a:endParaRPr b="1" i="0" sz="1850" u="none" cap="none" strike="noStrike">
              <a:solidFill>
                <a:schemeClr val="dk1"/>
              </a:solidFill>
              <a:latin typeface="Trebuchet MS"/>
              <a:ea typeface="Trebuchet MS"/>
              <a:cs typeface="Trebuchet MS"/>
              <a:sym typeface="Trebuchet MS"/>
            </a:endParaRPr>
          </a:p>
          <a:p>
            <a:pPr indent="-346075" lvl="0" marL="457200" marR="0" rtl="0" algn="l">
              <a:lnSpc>
                <a:spcPct val="100000"/>
              </a:lnSpc>
              <a:spcBef>
                <a:spcPts val="1000"/>
              </a:spcBef>
              <a:spcAft>
                <a:spcPts val="0"/>
              </a:spcAft>
              <a:buClr>
                <a:schemeClr val="dk1"/>
              </a:buClr>
              <a:buSzPts val="1850"/>
              <a:buFont typeface="Trebuchet MS"/>
              <a:buChar char="●"/>
            </a:pPr>
            <a:r>
              <a:rPr b="1" lang="en-US" sz="1850">
                <a:solidFill>
                  <a:schemeClr val="dk1"/>
                </a:solidFill>
                <a:latin typeface="Trebuchet MS"/>
                <a:ea typeface="Trebuchet MS"/>
                <a:cs typeface="Trebuchet MS"/>
                <a:sym typeface="Trebuchet MS"/>
              </a:rPr>
              <a:t>Possui pinças grandes e antenas longas. Apesar de sua aparência intimidadora, é uma criatura gentil e inofensiva para os seres humanos</a:t>
            </a:r>
            <a:endParaRPr b="1" i="0" sz="1850" u="none" cap="none" strike="noStrike">
              <a:solidFill>
                <a:schemeClr val="dk1"/>
              </a:solidFill>
              <a:latin typeface="Trebuchet MS"/>
              <a:ea typeface="Trebuchet MS"/>
              <a:cs typeface="Trebuchet MS"/>
              <a:sym typeface="Trebuchet MS"/>
            </a:endParaRPr>
          </a:p>
          <a:p>
            <a:pPr indent="-346075" lvl="0" marL="457200" marR="0" rtl="0" algn="l">
              <a:lnSpc>
                <a:spcPct val="100000"/>
              </a:lnSpc>
              <a:spcBef>
                <a:spcPts val="1000"/>
              </a:spcBef>
              <a:spcAft>
                <a:spcPts val="0"/>
              </a:spcAft>
              <a:buClr>
                <a:schemeClr val="dk1"/>
              </a:buClr>
              <a:buSzPts val="1850"/>
              <a:buFont typeface="Trebuchet MS"/>
              <a:buChar char="●"/>
            </a:pPr>
            <a:r>
              <a:rPr b="1" lang="en-US" sz="1850">
                <a:solidFill>
                  <a:schemeClr val="dk1"/>
                </a:solidFill>
                <a:latin typeface="Trebuchet MS"/>
                <a:ea typeface="Trebuchet MS"/>
                <a:cs typeface="Trebuchet MS"/>
                <a:sym typeface="Trebuchet MS"/>
              </a:rPr>
              <a:t>Põe de 20 a 30 ovos de cada vez, mas apenas um quinto deles sobrevive</a:t>
            </a:r>
            <a:endParaRPr b="1" i="0" sz="1850" u="none" cap="none" strike="noStrike">
              <a:solidFill>
                <a:schemeClr val="dk1"/>
              </a:solidFill>
              <a:latin typeface="Trebuchet MS"/>
              <a:ea typeface="Trebuchet MS"/>
              <a:cs typeface="Trebuchet MS"/>
              <a:sym typeface="Trebuchet MS"/>
            </a:endParaRPr>
          </a:p>
          <a:p>
            <a:pPr indent="-346075" lvl="0" marL="457200" marR="0" rtl="0" algn="l">
              <a:lnSpc>
                <a:spcPct val="100000"/>
              </a:lnSpc>
              <a:spcBef>
                <a:spcPts val="1000"/>
              </a:spcBef>
              <a:spcAft>
                <a:spcPts val="0"/>
              </a:spcAft>
              <a:buClr>
                <a:schemeClr val="dk1"/>
              </a:buClr>
              <a:buSzPts val="1850"/>
              <a:buFont typeface="Trebuchet MS"/>
              <a:buChar char="●"/>
            </a:pPr>
            <a:r>
              <a:rPr b="1" lang="en-US" sz="1850">
                <a:solidFill>
                  <a:schemeClr val="dk1"/>
                </a:solidFill>
                <a:latin typeface="Trebuchet MS"/>
                <a:ea typeface="Trebuchet MS"/>
                <a:cs typeface="Trebuchet MS"/>
                <a:sym typeface="Trebuchet MS"/>
              </a:rPr>
              <a:t>Os filhotes eclodem após duas semanas e passam mais três semanas em seu estado de larva</a:t>
            </a:r>
            <a:endParaRPr b="1" i="0" sz="1850" u="none" cap="none" strike="noStrike">
              <a:solidFill>
                <a:schemeClr val="dk1"/>
              </a:solidFill>
              <a:latin typeface="Trebuchet MS"/>
              <a:ea typeface="Trebuchet MS"/>
              <a:cs typeface="Trebuchet MS"/>
              <a:sym typeface="Trebuchet MS"/>
            </a:endParaRPr>
          </a:p>
          <a:p>
            <a:pPr indent="-346075" lvl="0" marL="457200" marR="0" rtl="0" algn="l">
              <a:lnSpc>
                <a:spcPct val="100000"/>
              </a:lnSpc>
              <a:spcBef>
                <a:spcPts val="1000"/>
              </a:spcBef>
              <a:spcAft>
                <a:spcPts val="0"/>
              </a:spcAft>
              <a:buClr>
                <a:schemeClr val="dk1"/>
              </a:buClr>
              <a:buSzPts val="1850"/>
              <a:buFont typeface="Trebuchet MS"/>
              <a:buChar char="●"/>
            </a:pPr>
            <a:r>
              <a:rPr b="1" lang="en-US" sz="1850">
                <a:solidFill>
                  <a:schemeClr val="dk1"/>
                </a:solidFill>
                <a:latin typeface="Trebuchet MS"/>
                <a:ea typeface="Trebuchet MS"/>
                <a:cs typeface="Trebuchet MS"/>
                <a:sym typeface="Trebuchet MS"/>
              </a:rPr>
              <a:t>Os predadores naturais incluem pequenos pássaros, sapos e rãs.</a:t>
            </a:r>
            <a:endParaRPr b="1" i="0" sz="1850" u="none" cap="none" strike="noStrike">
              <a:solidFill>
                <a:schemeClr val="dk1"/>
              </a:solidFill>
              <a:latin typeface="Trebuchet MS"/>
              <a:ea typeface="Trebuchet MS"/>
              <a:cs typeface="Trebuchet MS"/>
              <a:sym typeface="Trebuchet MS"/>
            </a:endParaRPr>
          </a:p>
          <a:p>
            <a:pPr indent="0" lvl="0" marL="457200" marR="0" rtl="0" algn="l">
              <a:lnSpc>
                <a:spcPct val="115000"/>
              </a:lnSpc>
              <a:spcBef>
                <a:spcPts val="1000"/>
              </a:spcBef>
              <a:spcAft>
                <a:spcPts val="0"/>
              </a:spcAft>
              <a:buClr>
                <a:srgbClr val="000000"/>
              </a:buClr>
              <a:buSzPts val="1800"/>
              <a:buFont typeface="Arial"/>
              <a:buNone/>
            </a:pPr>
            <a:r>
              <a:t/>
            </a:r>
            <a:endParaRPr b="1" i="0" sz="1800" u="none" cap="none" strike="noStrike">
              <a:solidFill>
                <a:schemeClr val="dk1"/>
              </a:solidFill>
              <a:latin typeface="Comfortaa"/>
              <a:ea typeface="Comfortaa"/>
              <a:cs typeface="Comfortaa"/>
              <a:sym typeface="Comfortaa"/>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69" name="Google Shape;169;p19"/>
          <p:cNvSpPr txBox="1"/>
          <p:nvPr/>
        </p:nvSpPr>
        <p:spPr>
          <a:xfrm>
            <a:off x="9420536" y="2453448"/>
            <a:ext cx="7578139" cy="606908"/>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800"/>
              <a:buFont typeface="Arial"/>
              <a:buNone/>
            </a:pPr>
            <a:r>
              <a:rPr lang="en-US" sz="4800">
                <a:solidFill>
                  <a:schemeClr val="dk1"/>
                </a:solidFill>
                <a:latin typeface="Trebuchet MS"/>
                <a:ea typeface="Trebuchet MS"/>
                <a:cs typeface="Trebuchet MS"/>
                <a:sym typeface="Trebuchet MS"/>
              </a:rPr>
              <a:t>A Teebok</a:t>
            </a:r>
            <a:endParaRPr b="0" i="0" sz="4800" u="none" cap="none" strike="noStrike">
              <a:solidFill>
                <a:schemeClr val="dk1"/>
              </a:solidFill>
              <a:latin typeface="Trebuchet MS"/>
              <a:ea typeface="Trebuchet MS"/>
              <a:cs typeface="Trebuchet MS"/>
              <a:sym typeface="Trebuchet MS"/>
            </a:endParaRPr>
          </a:p>
        </p:txBody>
      </p:sp>
      <p:pic>
        <p:nvPicPr>
          <p:cNvPr id="170" name="Google Shape;170;p19"/>
          <p:cNvPicPr preferRelativeResize="0"/>
          <p:nvPr/>
        </p:nvPicPr>
        <p:blipFill rotWithShape="1">
          <a:blip r:embed="rId3">
            <a:alphaModFix/>
          </a:blip>
          <a:srcRect b="0" l="0" r="0" t="0"/>
          <a:stretch/>
        </p:blipFill>
        <p:spPr>
          <a:xfrm>
            <a:off x="16635222" y="390369"/>
            <a:ext cx="1203676" cy="2855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0"/>
          <p:cNvSpPr txBox="1"/>
          <p:nvPr/>
        </p:nvSpPr>
        <p:spPr>
          <a:xfrm>
            <a:off x="5505580" y="1481317"/>
            <a:ext cx="7276800" cy="338700"/>
          </a:xfrm>
          <a:prstGeom prst="rect">
            <a:avLst/>
          </a:prstGeom>
          <a:noFill/>
          <a:ln>
            <a:noFill/>
          </a:ln>
        </p:spPr>
        <p:txBody>
          <a:bodyPr anchorCtr="0" anchor="t" bIns="0" lIns="0" spcFirstLastPara="1" rIns="0" wrap="square" tIns="0">
            <a:spAutoFit/>
          </a:bodyPr>
          <a:lstStyle/>
          <a:p>
            <a:pPr indent="0" lvl="0" marL="0" marR="0" rtl="0" algn="ctr">
              <a:lnSpc>
                <a:spcPct val="140023"/>
              </a:lnSpc>
              <a:spcBef>
                <a:spcPts val="0"/>
              </a:spcBef>
              <a:spcAft>
                <a:spcPts val="0"/>
              </a:spcAft>
              <a:buClr>
                <a:srgbClr val="000000"/>
              </a:buClr>
              <a:buSzPts val="2596"/>
              <a:buFont typeface="Arial"/>
              <a:buNone/>
            </a:pPr>
            <a:r>
              <a:rPr b="1" lang="en-US" sz="2200">
                <a:latin typeface="Trebuchet MS"/>
                <a:ea typeface="Trebuchet MS"/>
                <a:cs typeface="Trebuchet MS"/>
                <a:sym typeface="Trebuchet MS"/>
              </a:rPr>
              <a:t>Esse é o habitat preferido de sua criatura:</a:t>
            </a:r>
            <a:endParaRPr b="0" i="0" sz="2200" u="none" cap="none" strike="noStrike">
              <a:solidFill>
                <a:srgbClr val="000000"/>
              </a:solidFill>
              <a:latin typeface="Trebuchet MS"/>
              <a:ea typeface="Trebuchet MS"/>
              <a:cs typeface="Trebuchet MS"/>
              <a:sym typeface="Trebuchet MS"/>
            </a:endParaRPr>
          </a:p>
        </p:txBody>
      </p:sp>
      <p:sp>
        <p:nvSpPr>
          <p:cNvPr id="176" name="Google Shape;176;p20"/>
          <p:cNvSpPr txBox="1"/>
          <p:nvPr/>
        </p:nvSpPr>
        <p:spPr>
          <a:xfrm>
            <a:off x="1485275" y="9093625"/>
            <a:ext cx="15150000" cy="677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2596"/>
              <a:buFont typeface="Arial"/>
              <a:buNone/>
            </a:pPr>
            <a:r>
              <a:rPr b="1" lang="en-US" sz="2200">
                <a:latin typeface="Trebuchet MS"/>
                <a:ea typeface="Trebuchet MS"/>
                <a:cs typeface="Trebuchet MS"/>
                <a:sym typeface="Trebuchet MS"/>
              </a:rPr>
              <a:t>Se houver tempo, você pode decorar o centro da folha de Habitat Animal para que se pareça com o habitat que sua criatura prefere.</a:t>
            </a:r>
            <a:endParaRPr b="0" i="0" sz="2200" u="none" cap="none" strike="noStrike">
              <a:solidFill>
                <a:srgbClr val="000000"/>
              </a:solidFill>
              <a:latin typeface="Trebuchet MS"/>
              <a:ea typeface="Trebuchet MS"/>
              <a:cs typeface="Trebuchet MS"/>
              <a:sym typeface="Trebuchet MS"/>
            </a:endParaRPr>
          </a:p>
        </p:txBody>
      </p:sp>
      <p:sp>
        <p:nvSpPr>
          <p:cNvPr id="177" name="Google Shape;177;p20"/>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rgbClr val="FBFCFB"/>
                </a:solidFill>
                <a:latin typeface="Trebuchet MS"/>
                <a:ea typeface="Trebuchet MS"/>
                <a:cs typeface="Trebuchet MS"/>
                <a:sym typeface="Trebuchet MS"/>
              </a:rPr>
              <a:t>8</a:t>
            </a:r>
            <a:endParaRPr b="0" i="0" sz="2100" u="none" cap="none" strike="noStrike">
              <a:solidFill>
                <a:srgbClr val="FBFCFB"/>
              </a:solidFill>
              <a:latin typeface="Trebuchet MS"/>
              <a:ea typeface="Trebuchet MS"/>
              <a:cs typeface="Trebuchet MS"/>
              <a:sym typeface="Trebuchet MS"/>
            </a:endParaRPr>
          </a:p>
        </p:txBody>
      </p:sp>
      <p:sp>
        <p:nvSpPr>
          <p:cNvPr id="178" name="Google Shape;178;p20"/>
          <p:cNvSpPr/>
          <p:nvPr/>
        </p:nvSpPr>
        <p:spPr>
          <a:xfrm>
            <a:off x="1292150" y="381000"/>
            <a:ext cx="3206400" cy="780300"/>
          </a:xfrm>
          <a:prstGeom prst="roundRect">
            <a:avLst>
              <a:gd fmla="val 50000" name="adj"/>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179" name="Google Shape;179;p20"/>
          <p:cNvSpPr txBox="1"/>
          <p:nvPr/>
        </p:nvSpPr>
        <p:spPr>
          <a:xfrm>
            <a:off x="1485275" y="446700"/>
            <a:ext cx="3705300" cy="648900"/>
          </a:xfrm>
          <a:prstGeom prst="rect">
            <a:avLst/>
          </a:prstGeom>
          <a:noFill/>
          <a:ln>
            <a:noFill/>
          </a:ln>
        </p:spPr>
        <p:txBody>
          <a:bodyPr anchorCtr="0" anchor="ctr" bIns="0" lIns="0" spcFirstLastPara="1" rIns="0" wrap="square" tIns="0">
            <a:noAutofit/>
          </a:bodyPr>
          <a:lstStyle/>
          <a:p>
            <a:pPr indent="0" lvl="0" marL="0" rtl="0" algn="l">
              <a:lnSpc>
                <a:spcPct val="140000"/>
              </a:lnSpc>
              <a:spcBef>
                <a:spcPts val="0"/>
              </a:spcBef>
              <a:spcAft>
                <a:spcPts val="0"/>
              </a:spcAft>
              <a:buClr>
                <a:schemeClr val="dk1"/>
              </a:buClr>
              <a:buSzPts val="4315"/>
              <a:buFont typeface="Arial"/>
              <a:buNone/>
            </a:pPr>
            <a:r>
              <a:rPr b="1" lang="en-US" sz="4215">
                <a:solidFill>
                  <a:schemeClr val="lt1"/>
                </a:solidFill>
                <a:latin typeface="Trebuchet MS"/>
                <a:ea typeface="Trebuchet MS"/>
                <a:cs typeface="Trebuchet MS"/>
                <a:sym typeface="Trebuchet MS"/>
              </a:rPr>
              <a:t>Atividade 1</a:t>
            </a:r>
            <a:endParaRPr b="1" sz="4215">
              <a:solidFill>
                <a:srgbClr val="FFFFFF"/>
              </a:solidFill>
              <a:latin typeface="Trebuchet MS"/>
              <a:ea typeface="Trebuchet MS"/>
              <a:cs typeface="Trebuchet MS"/>
              <a:sym typeface="Trebuchet MS"/>
            </a:endParaRPr>
          </a:p>
        </p:txBody>
      </p:sp>
      <p:sp>
        <p:nvSpPr>
          <p:cNvPr id="180" name="Google Shape;180;p20"/>
          <p:cNvSpPr/>
          <p:nvPr/>
        </p:nvSpPr>
        <p:spPr>
          <a:xfrm>
            <a:off x="1289328" y="2480743"/>
            <a:ext cx="7617000" cy="6315900"/>
          </a:xfrm>
          <a:prstGeom prst="roundRect">
            <a:avLst>
              <a:gd fmla="val 16667" name="adj"/>
            </a:avLst>
          </a:prstGeom>
          <a:solidFill>
            <a:schemeClr val="lt1"/>
          </a:solidFill>
          <a:ln cap="flat" cmpd="sng" w="9525">
            <a:solidFill>
              <a:schemeClr val="dk1"/>
            </a:solidFill>
            <a:prstDash val="solid"/>
            <a:round/>
            <a:headEnd len="sm" w="sm" type="none"/>
            <a:tailEnd len="sm" w="sm" type="none"/>
          </a:ln>
          <a:effectLst>
            <a:outerShdw blurRad="57150" rotWithShape="0" algn="bl" dir="7500000" dist="171450">
              <a:srgbClr val="000000">
                <a:alpha val="28235"/>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cxnSp>
        <p:nvCxnSpPr>
          <p:cNvPr id="181" name="Google Shape;181;p20"/>
          <p:cNvCxnSpPr/>
          <p:nvPr/>
        </p:nvCxnSpPr>
        <p:spPr>
          <a:xfrm flipH="1" rot="10800000">
            <a:off x="1314162" y="3364377"/>
            <a:ext cx="7567200" cy="22800"/>
          </a:xfrm>
          <a:prstGeom prst="straightConnector1">
            <a:avLst/>
          </a:prstGeom>
          <a:noFill/>
          <a:ln cap="flat" cmpd="sng" w="9525">
            <a:solidFill>
              <a:schemeClr val="dk1"/>
            </a:solidFill>
            <a:prstDash val="solid"/>
            <a:round/>
            <a:headEnd len="sm" w="sm" type="none"/>
            <a:tailEnd len="sm" w="sm" type="none"/>
          </a:ln>
        </p:spPr>
      </p:cxnSp>
      <p:sp>
        <p:nvSpPr>
          <p:cNvPr id="182" name="Google Shape;182;p20"/>
          <p:cNvSpPr txBox="1"/>
          <p:nvPr/>
        </p:nvSpPr>
        <p:spPr>
          <a:xfrm>
            <a:off x="1289331" y="2454250"/>
            <a:ext cx="7616700" cy="60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4800"/>
              <a:buFont typeface="Arial"/>
              <a:buNone/>
            </a:pPr>
            <a:r>
              <a:rPr lang="en-US" sz="4800">
                <a:solidFill>
                  <a:schemeClr val="dk1"/>
                </a:solidFill>
                <a:latin typeface="Trebuchet MS"/>
                <a:ea typeface="Trebuchet MS"/>
                <a:cs typeface="Trebuchet MS"/>
                <a:sym typeface="Trebuchet MS"/>
              </a:rPr>
              <a:t>Os Bobati</a:t>
            </a:r>
            <a:endParaRPr sz="4800">
              <a:solidFill>
                <a:schemeClr val="dk1"/>
              </a:solidFill>
              <a:latin typeface="Trebuchet MS"/>
              <a:ea typeface="Trebuchet MS"/>
              <a:cs typeface="Trebuchet MS"/>
              <a:sym typeface="Trebuchet MS"/>
            </a:endParaRPr>
          </a:p>
          <a:p>
            <a:pPr indent="0" lvl="0" marL="0" marR="0" rtl="0" algn="ctr">
              <a:lnSpc>
                <a:spcPct val="100000"/>
              </a:lnSpc>
              <a:spcBef>
                <a:spcPts val="0"/>
              </a:spcBef>
              <a:spcAft>
                <a:spcPts val="0"/>
              </a:spcAft>
              <a:buClr>
                <a:srgbClr val="000000"/>
              </a:buClr>
              <a:buSzPts val="4800"/>
              <a:buFont typeface="Arial"/>
              <a:buNone/>
            </a:pPr>
            <a:r>
              <a:t/>
            </a:r>
            <a:endParaRPr sz="4800">
              <a:solidFill>
                <a:schemeClr val="dk1"/>
              </a:solidFill>
              <a:latin typeface="Trebuchet MS"/>
              <a:ea typeface="Trebuchet MS"/>
              <a:cs typeface="Trebuchet MS"/>
              <a:sym typeface="Trebuchet MS"/>
            </a:endParaRPr>
          </a:p>
        </p:txBody>
      </p:sp>
      <p:sp>
        <p:nvSpPr>
          <p:cNvPr id="183" name="Google Shape;183;p20"/>
          <p:cNvSpPr txBox="1"/>
          <p:nvPr/>
        </p:nvSpPr>
        <p:spPr>
          <a:xfrm>
            <a:off x="1278175" y="4050175"/>
            <a:ext cx="7617000" cy="985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600"/>
              <a:buFont typeface="Arial"/>
              <a:buNone/>
            </a:pPr>
            <a:r>
              <a:rPr b="1" lang="en-US" sz="2600">
                <a:solidFill>
                  <a:schemeClr val="dk1"/>
                </a:solidFill>
                <a:latin typeface="Trebuchet MS"/>
                <a:ea typeface="Trebuchet MS"/>
                <a:cs typeface="Trebuchet MS"/>
                <a:sym typeface="Trebuchet MS"/>
              </a:rPr>
              <a:t>Uma área de pântano com muitas árvores, arbustos e moitas</a:t>
            </a:r>
            <a:endParaRPr b="0" i="0" sz="2600" u="none" cap="none" strike="noStrike">
              <a:solidFill>
                <a:schemeClr val="dk1"/>
              </a:solidFill>
              <a:latin typeface="Trebuchet MS"/>
              <a:ea typeface="Trebuchet MS"/>
              <a:cs typeface="Trebuchet MS"/>
              <a:sym typeface="Trebuchet MS"/>
            </a:endParaRPr>
          </a:p>
        </p:txBody>
      </p:sp>
      <p:sp>
        <p:nvSpPr>
          <p:cNvPr id="184" name="Google Shape;184;p20"/>
          <p:cNvSpPr txBox="1"/>
          <p:nvPr/>
        </p:nvSpPr>
        <p:spPr>
          <a:xfrm>
            <a:off x="1309625" y="5732450"/>
            <a:ext cx="7578300" cy="28686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15000"/>
              </a:lnSpc>
              <a:spcBef>
                <a:spcPts val="0"/>
              </a:spcBef>
              <a:spcAft>
                <a:spcPts val="0"/>
              </a:spcAft>
              <a:buClr>
                <a:schemeClr val="dk1"/>
              </a:buClr>
              <a:buSzPts val="2200"/>
              <a:buFont typeface="Trebuchet MS"/>
              <a:buChar char="●"/>
            </a:pPr>
            <a:r>
              <a:rPr b="1" lang="en-US" sz="2200">
                <a:solidFill>
                  <a:schemeClr val="dk1"/>
                </a:solidFill>
                <a:latin typeface="Trebuchet MS"/>
                <a:ea typeface="Trebuchet MS"/>
                <a:cs typeface="Trebuchet MS"/>
                <a:sym typeface="Trebuchet MS"/>
              </a:rPr>
              <a:t>O Bobati faz tocas rasas na casca das árvores para se esconder dos predadores</a:t>
            </a:r>
            <a:endParaRPr b="1" i="0" sz="2200" u="none" cap="none" strike="noStrike">
              <a:solidFill>
                <a:schemeClr val="dk1"/>
              </a:solidFill>
              <a:latin typeface="Trebuchet MS"/>
              <a:ea typeface="Trebuchet MS"/>
              <a:cs typeface="Trebuchet MS"/>
              <a:sym typeface="Trebuchet MS"/>
            </a:endParaRPr>
          </a:p>
          <a:p>
            <a:pPr indent="0" lvl="0" marL="0" marR="0" rtl="0" algn="l">
              <a:lnSpc>
                <a:spcPct val="115000"/>
              </a:lnSpc>
              <a:spcBef>
                <a:spcPts val="0"/>
              </a:spcBef>
              <a:spcAft>
                <a:spcPts val="0"/>
              </a:spcAft>
              <a:buClr>
                <a:srgbClr val="000000"/>
              </a:buClr>
              <a:buSzPts val="2200"/>
              <a:buFont typeface="Arial"/>
              <a:buNone/>
            </a:pPr>
            <a:r>
              <a:t/>
            </a:r>
            <a:endParaRPr b="1" i="0" sz="2200" u="none" cap="none" strike="noStrike">
              <a:solidFill>
                <a:schemeClr val="dk1"/>
              </a:solidFill>
              <a:latin typeface="Trebuchet MS"/>
              <a:ea typeface="Trebuchet MS"/>
              <a:cs typeface="Trebuchet MS"/>
              <a:sym typeface="Trebuchet MS"/>
            </a:endParaRPr>
          </a:p>
          <a:p>
            <a:pPr indent="-368300" lvl="0" marL="457200" marR="0" rtl="0" algn="l">
              <a:lnSpc>
                <a:spcPct val="115000"/>
              </a:lnSpc>
              <a:spcBef>
                <a:spcPts val="0"/>
              </a:spcBef>
              <a:spcAft>
                <a:spcPts val="0"/>
              </a:spcAft>
              <a:buClr>
                <a:schemeClr val="dk1"/>
              </a:buClr>
              <a:buSzPts val="2200"/>
              <a:buFont typeface="Trebuchet MS"/>
              <a:buChar char="●"/>
            </a:pPr>
            <a:r>
              <a:rPr b="1" lang="en-US" sz="2200">
                <a:solidFill>
                  <a:schemeClr val="dk1"/>
                </a:solidFill>
                <a:latin typeface="Trebuchet MS"/>
                <a:ea typeface="Trebuchet MS"/>
                <a:cs typeface="Trebuchet MS"/>
                <a:sym typeface="Trebuchet MS"/>
              </a:rPr>
              <a:t>Ele faz seu ninho no chão, sob arbustos e moitas</a:t>
            </a:r>
            <a:endParaRPr b="0" i="0" sz="2200" u="none" cap="none" strike="noStrike">
              <a:solidFill>
                <a:schemeClr val="dk1"/>
              </a:solidFill>
              <a:latin typeface="Trebuchet MS"/>
              <a:ea typeface="Trebuchet MS"/>
              <a:cs typeface="Trebuchet MS"/>
              <a:sym typeface="Trebuchet MS"/>
            </a:endParaRPr>
          </a:p>
        </p:txBody>
      </p:sp>
      <p:sp>
        <p:nvSpPr>
          <p:cNvPr id="185" name="Google Shape;185;p20"/>
          <p:cNvSpPr/>
          <p:nvPr/>
        </p:nvSpPr>
        <p:spPr>
          <a:xfrm>
            <a:off x="9397469" y="2478227"/>
            <a:ext cx="7617000" cy="6315900"/>
          </a:xfrm>
          <a:prstGeom prst="roundRect">
            <a:avLst>
              <a:gd fmla="val 16667" name="adj"/>
            </a:avLst>
          </a:prstGeom>
          <a:solidFill>
            <a:schemeClr val="lt1"/>
          </a:solidFill>
          <a:ln cap="flat" cmpd="sng" w="9525">
            <a:solidFill>
              <a:schemeClr val="dk1"/>
            </a:solidFill>
            <a:prstDash val="solid"/>
            <a:round/>
            <a:headEnd len="sm" w="sm" type="none"/>
            <a:tailEnd len="sm" w="sm" type="none"/>
          </a:ln>
          <a:effectLst>
            <a:outerShdw blurRad="57150" rotWithShape="0" algn="bl" dir="7500000" dist="171450">
              <a:srgbClr val="000000">
                <a:alpha val="28235"/>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cxnSp>
        <p:nvCxnSpPr>
          <p:cNvPr id="186" name="Google Shape;186;p20"/>
          <p:cNvCxnSpPr/>
          <p:nvPr/>
        </p:nvCxnSpPr>
        <p:spPr>
          <a:xfrm flipH="1" rot="10800000">
            <a:off x="9422303" y="3361861"/>
            <a:ext cx="7567200" cy="22800"/>
          </a:xfrm>
          <a:prstGeom prst="straightConnector1">
            <a:avLst/>
          </a:prstGeom>
          <a:noFill/>
          <a:ln cap="flat" cmpd="sng" w="9525">
            <a:solidFill>
              <a:schemeClr val="dk1"/>
            </a:solidFill>
            <a:prstDash val="solid"/>
            <a:round/>
            <a:headEnd len="sm" w="sm" type="none"/>
            <a:tailEnd len="sm" w="sm" type="none"/>
          </a:ln>
        </p:spPr>
      </p:cxnSp>
      <p:sp>
        <p:nvSpPr>
          <p:cNvPr id="187" name="Google Shape;187;p20"/>
          <p:cNvSpPr txBox="1"/>
          <p:nvPr/>
        </p:nvSpPr>
        <p:spPr>
          <a:xfrm>
            <a:off x="9397472" y="2451734"/>
            <a:ext cx="7616700" cy="60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4800"/>
              <a:buFont typeface="Arial"/>
              <a:buNone/>
            </a:pPr>
            <a:r>
              <a:rPr lang="en-US" sz="4800">
                <a:solidFill>
                  <a:schemeClr val="dk1"/>
                </a:solidFill>
                <a:latin typeface="Trebuchet MS"/>
                <a:ea typeface="Trebuchet MS"/>
                <a:cs typeface="Trebuchet MS"/>
                <a:sym typeface="Trebuchet MS"/>
              </a:rPr>
              <a:t>A Teebok</a:t>
            </a:r>
            <a:endParaRPr sz="4800">
              <a:solidFill>
                <a:schemeClr val="dk1"/>
              </a:solidFill>
              <a:latin typeface="Trebuchet MS"/>
              <a:ea typeface="Trebuchet MS"/>
              <a:cs typeface="Trebuchet MS"/>
              <a:sym typeface="Trebuchet MS"/>
            </a:endParaRPr>
          </a:p>
          <a:p>
            <a:pPr indent="0" lvl="0" marL="0" marR="0" rtl="0" algn="ctr">
              <a:lnSpc>
                <a:spcPct val="100000"/>
              </a:lnSpc>
              <a:spcBef>
                <a:spcPts val="0"/>
              </a:spcBef>
              <a:spcAft>
                <a:spcPts val="0"/>
              </a:spcAft>
              <a:buClr>
                <a:srgbClr val="000000"/>
              </a:buClr>
              <a:buSzPts val="4800"/>
              <a:buFont typeface="Arial"/>
              <a:buNone/>
            </a:pPr>
            <a:r>
              <a:t/>
            </a:r>
            <a:endParaRPr sz="4800">
              <a:solidFill>
                <a:schemeClr val="dk1"/>
              </a:solidFill>
              <a:latin typeface="Trebuchet MS"/>
              <a:ea typeface="Trebuchet MS"/>
              <a:cs typeface="Trebuchet MS"/>
              <a:sym typeface="Trebuchet MS"/>
            </a:endParaRPr>
          </a:p>
        </p:txBody>
      </p:sp>
      <p:sp>
        <p:nvSpPr>
          <p:cNvPr id="188" name="Google Shape;188;p20"/>
          <p:cNvSpPr txBox="1"/>
          <p:nvPr/>
        </p:nvSpPr>
        <p:spPr>
          <a:xfrm>
            <a:off x="9386325" y="4047650"/>
            <a:ext cx="7567200" cy="146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776">
                <a:solidFill>
                  <a:schemeClr val="dk1"/>
                </a:solidFill>
                <a:latin typeface="Trebuchet MS"/>
                <a:ea typeface="Trebuchet MS"/>
                <a:cs typeface="Trebuchet MS"/>
                <a:sym typeface="Trebuchet MS"/>
              </a:rPr>
              <a:t>Uma área de solo seco que recebe muitas horas de luz solar </a:t>
            </a:r>
            <a:endParaRPr b="1" sz="2776">
              <a:solidFill>
                <a:schemeClr val="dk1"/>
              </a:solidFill>
              <a:latin typeface="Trebuchet MS"/>
              <a:ea typeface="Trebuchet MS"/>
              <a:cs typeface="Trebuchet MS"/>
              <a:sym typeface="Trebuchet MS"/>
            </a:endParaRPr>
          </a:p>
          <a:p>
            <a:pPr indent="0" lvl="0" marL="0" marR="0" rtl="0" algn="ctr">
              <a:lnSpc>
                <a:spcPct val="100000"/>
              </a:lnSpc>
              <a:spcBef>
                <a:spcPts val="0"/>
              </a:spcBef>
              <a:spcAft>
                <a:spcPts val="0"/>
              </a:spcAft>
              <a:buClr>
                <a:schemeClr val="dk1"/>
              </a:buClr>
              <a:buSzPts val="2776"/>
              <a:buFont typeface="Arial"/>
              <a:buNone/>
            </a:pPr>
            <a:r>
              <a:t/>
            </a:r>
            <a:endParaRPr b="1" sz="2776">
              <a:solidFill>
                <a:schemeClr val="dk1"/>
              </a:solidFill>
              <a:latin typeface="Trebuchet MS"/>
              <a:ea typeface="Trebuchet MS"/>
              <a:cs typeface="Trebuchet MS"/>
              <a:sym typeface="Trebuchet MS"/>
            </a:endParaRPr>
          </a:p>
        </p:txBody>
      </p:sp>
      <p:sp>
        <p:nvSpPr>
          <p:cNvPr id="189" name="Google Shape;189;p20"/>
          <p:cNvSpPr txBox="1"/>
          <p:nvPr/>
        </p:nvSpPr>
        <p:spPr>
          <a:xfrm>
            <a:off x="9417766" y="5729934"/>
            <a:ext cx="7578300" cy="22545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15000"/>
              </a:lnSpc>
              <a:spcBef>
                <a:spcPts val="0"/>
              </a:spcBef>
              <a:spcAft>
                <a:spcPts val="0"/>
              </a:spcAft>
              <a:buClr>
                <a:schemeClr val="dk1"/>
              </a:buClr>
              <a:buSzPts val="2200"/>
              <a:buFont typeface="Trebuchet MS"/>
              <a:buChar char="●"/>
            </a:pPr>
            <a:r>
              <a:rPr b="1" lang="en-US" sz="2200">
                <a:solidFill>
                  <a:schemeClr val="dk1"/>
                </a:solidFill>
                <a:latin typeface="Trebuchet MS"/>
                <a:ea typeface="Trebuchet MS"/>
                <a:cs typeface="Trebuchet MS"/>
                <a:sym typeface="Trebuchet MS"/>
              </a:rPr>
              <a:t>Para se abrigar, ele sacode seu corpo achatado sobre a areia seca até escorregar para baixo da superfície </a:t>
            </a:r>
            <a:r>
              <a:rPr b="1" i="0" lang="en-US" sz="2200" u="none" cap="none" strike="noStrike">
                <a:solidFill>
                  <a:schemeClr val="dk1"/>
                </a:solidFill>
                <a:latin typeface="Trebuchet MS"/>
                <a:ea typeface="Trebuchet MS"/>
                <a:cs typeface="Trebuchet MS"/>
                <a:sym typeface="Trebuchet MS"/>
              </a:rPr>
              <a:t> </a:t>
            </a:r>
            <a:endParaRPr b="1" i="0" sz="2200" u="none" cap="none" strike="noStrike">
              <a:solidFill>
                <a:schemeClr val="dk1"/>
              </a:solidFill>
              <a:latin typeface="Trebuchet MS"/>
              <a:ea typeface="Trebuchet MS"/>
              <a:cs typeface="Trebuchet MS"/>
              <a:sym typeface="Trebuchet MS"/>
            </a:endParaRPr>
          </a:p>
          <a:p>
            <a:pPr indent="0" lvl="0" marL="457200" marR="0" rtl="0" algn="l">
              <a:lnSpc>
                <a:spcPct val="115000"/>
              </a:lnSpc>
              <a:spcBef>
                <a:spcPts val="0"/>
              </a:spcBef>
              <a:spcAft>
                <a:spcPts val="0"/>
              </a:spcAft>
              <a:buClr>
                <a:srgbClr val="000000"/>
              </a:buClr>
              <a:buSzPts val="2200"/>
              <a:buFont typeface="Arial"/>
              <a:buNone/>
            </a:pPr>
            <a:r>
              <a:t/>
            </a:r>
            <a:endParaRPr b="1" i="0" sz="2200" u="none" cap="none" strike="noStrike">
              <a:solidFill>
                <a:schemeClr val="dk1"/>
              </a:solidFill>
              <a:latin typeface="Trebuchet MS"/>
              <a:ea typeface="Trebuchet MS"/>
              <a:cs typeface="Trebuchet MS"/>
              <a:sym typeface="Trebuchet MS"/>
            </a:endParaRPr>
          </a:p>
          <a:p>
            <a:pPr indent="-368300" lvl="0" marL="457200" marR="0" rtl="0" algn="l">
              <a:lnSpc>
                <a:spcPct val="115000"/>
              </a:lnSpc>
              <a:spcBef>
                <a:spcPts val="0"/>
              </a:spcBef>
              <a:spcAft>
                <a:spcPts val="0"/>
              </a:spcAft>
              <a:buClr>
                <a:schemeClr val="dk1"/>
              </a:buClr>
              <a:buSzPts val="2200"/>
              <a:buFont typeface="Trebuchet MS"/>
              <a:buChar char="●"/>
            </a:pPr>
            <a:r>
              <a:rPr b="1" lang="en-US" sz="2200">
                <a:solidFill>
                  <a:schemeClr val="dk1"/>
                </a:solidFill>
                <a:latin typeface="Trebuchet MS"/>
                <a:ea typeface="Trebuchet MS"/>
                <a:cs typeface="Trebuchet MS"/>
                <a:sym typeface="Trebuchet MS"/>
              </a:rPr>
              <a:t>Ele também põe seus ovos logo abaixo da superfície - a areia quente ajuda a incubá-los</a:t>
            </a:r>
            <a:endParaRPr b="1" i="0" sz="2200" u="none" cap="none" strike="noStrike">
              <a:solidFill>
                <a:schemeClr val="dk1"/>
              </a:solidFill>
              <a:latin typeface="Trebuchet MS"/>
              <a:ea typeface="Trebuchet MS"/>
              <a:cs typeface="Trebuchet MS"/>
              <a:sym typeface="Trebuchet MS"/>
            </a:endParaRPr>
          </a:p>
          <a:p>
            <a:pPr indent="0" lvl="0" marL="457200" marR="0" rtl="0" algn="l">
              <a:lnSpc>
                <a:spcPct val="115000"/>
              </a:lnSpc>
              <a:spcBef>
                <a:spcPts val="0"/>
              </a:spcBef>
              <a:spcAft>
                <a:spcPts val="0"/>
              </a:spcAft>
              <a:buClr>
                <a:srgbClr val="000000"/>
              </a:buClr>
              <a:buSzPts val="2200"/>
              <a:buFont typeface="Arial"/>
              <a:buNone/>
            </a:pPr>
            <a:r>
              <a:t/>
            </a:r>
            <a:endParaRPr b="1" i="0" sz="2200" u="none" cap="none" strike="noStrike">
              <a:solidFill>
                <a:schemeClr val="dk1"/>
              </a:solidFill>
              <a:latin typeface="Comfortaa"/>
              <a:ea typeface="Comfortaa"/>
              <a:cs typeface="Comfortaa"/>
              <a:sym typeface="Comfortaa"/>
            </a:endParaRPr>
          </a:p>
          <a:p>
            <a:pPr indent="0" lvl="0" marL="457200" marR="0" rtl="0" algn="l">
              <a:lnSpc>
                <a:spcPct val="115000"/>
              </a:lnSpc>
              <a:spcBef>
                <a:spcPts val="0"/>
              </a:spcBef>
              <a:spcAft>
                <a:spcPts val="0"/>
              </a:spcAft>
              <a:buClr>
                <a:srgbClr val="000000"/>
              </a:buClr>
              <a:buSzPts val="2200"/>
              <a:buFont typeface="Arial"/>
              <a:buNone/>
            </a:pPr>
            <a:r>
              <a:t/>
            </a:r>
            <a:endParaRPr b="1" i="0" sz="2200" u="none" cap="none" strike="noStrike">
              <a:solidFill>
                <a:schemeClr val="dk1"/>
              </a:solidFill>
              <a:latin typeface="Comfortaa"/>
              <a:ea typeface="Comfortaa"/>
              <a:cs typeface="Comfortaa"/>
              <a:sym typeface="Comfortaa"/>
            </a:endParaRPr>
          </a:p>
        </p:txBody>
      </p:sp>
      <p:pic>
        <p:nvPicPr>
          <p:cNvPr id="190" name="Google Shape;190;p20"/>
          <p:cNvPicPr preferRelativeResize="0"/>
          <p:nvPr/>
        </p:nvPicPr>
        <p:blipFill rotWithShape="1">
          <a:blip r:embed="rId3">
            <a:alphaModFix/>
          </a:blip>
          <a:srcRect b="0" l="0" r="0" t="0"/>
          <a:stretch/>
        </p:blipFill>
        <p:spPr>
          <a:xfrm>
            <a:off x="16635222" y="390369"/>
            <a:ext cx="1203676" cy="2855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1"/>
          <p:cNvSpPr txBox="1"/>
          <p:nvPr/>
        </p:nvSpPr>
        <p:spPr>
          <a:xfrm>
            <a:off x="6745950" y="2850688"/>
            <a:ext cx="4796100" cy="523200"/>
          </a:xfrm>
          <a:prstGeom prst="rect">
            <a:avLst/>
          </a:prstGeom>
          <a:noFill/>
          <a:ln>
            <a:noFill/>
          </a:ln>
        </p:spPr>
        <p:txBody>
          <a:bodyPr anchorCtr="0" anchor="t" bIns="0" lIns="0" spcFirstLastPara="1" rIns="0" wrap="square" tIns="0">
            <a:spAutoFit/>
          </a:bodyPr>
          <a:lstStyle/>
          <a:p>
            <a:pPr indent="0" lvl="0" marL="0" marR="0" rtl="0" algn="ctr">
              <a:lnSpc>
                <a:spcPct val="139982"/>
              </a:lnSpc>
              <a:spcBef>
                <a:spcPts val="0"/>
              </a:spcBef>
              <a:spcAft>
                <a:spcPts val="0"/>
              </a:spcAft>
              <a:buClr>
                <a:srgbClr val="000000"/>
              </a:buClr>
              <a:buSzPts val="2341"/>
              <a:buFont typeface="Arial"/>
              <a:buNone/>
            </a:pPr>
            <a:r>
              <a:rPr b="1" lang="en-US" sz="3400">
                <a:latin typeface="Trebuchet MS"/>
                <a:ea typeface="Trebuchet MS"/>
                <a:cs typeface="Trebuchet MS"/>
                <a:sym typeface="Trebuchet MS"/>
              </a:rPr>
              <a:t>Você pode ter dito:</a:t>
            </a:r>
            <a:endParaRPr b="0" i="0" sz="3400" u="none" cap="none" strike="noStrike">
              <a:solidFill>
                <a:srgbClr val="000000"/>
              </a:solidFill>
              <a:latin typeface="Trebuchet MS"/>
              <a:ea typeface="Trebuchet MS"/>
              <a:cs typeface="Trebuchet MS"/>
              <a:sym typeface="Trebuchet MS"/>
            </a:endParaRPr>
          </a:p>
        </p:txBody>
      </p:sp>
      <p:sp>
        <p:nvSpPr>
          <p:cNvPr id="196" name="Google Shape;196;p21"/>
          <p:cNvSpPr txBox="1"/>
          <p:nvPr/>
        </p:nvSpPr>
        <p:spPr>
          <a:xfrm>
            <a:off x="3228900" y="3962950"/>
            <a:ext cx="11830200" cy="53382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SzPts val="1100"/>
              <a:buFont typeface="Arial"/>
              <a:buNone/>
            </a:pPr>
            <a:r>
              <a:rPr b="1" lang="en-US" sz="3400">
                <a:latin typeface="Trebuchet MS"/>
                <a:ea typeface="Trebuchet MS"/>
                <a:cs typeface="Trebuchet MS"/>
                <a:sym typeface="Trebuchet MS"/>
              </a:rPr>
              <a:t>Aumento das temperaturas</a:t>
            </a:r>
            <a:endParaRPr b="1" sz="3400">
              <a:latin typeface="Trebuchet MS"/>
              <a:ea typeface="Trebuchet MS"/>
              <a:cs typeface="Trebuchet MS"/>
              <a:sym typeface="Trebuchet MS"/>
            </a:endParaRPr>
          </a:p>
          <a:p>
            <a:pPr indent="0" lvl="0" marL="0" rtl="0" algn="ctr">
              <a:lnSpc>
                <a:spcPct val="115000"/>
              </a:lnSpc>
              <a:spcBef>
                <a:spcPts val="0"/>
              </a:spcBef>
              <a:spcAft>
                <a:spcPts val="0"/>
              </a:spcAft>
              <a:buClr>
                <a:schemeClr val="dk1"/>
              </a:buClr>
              <a:buSzPts val="1100"/>
              <a:buFont typeface="Arial"/>
              <a:buNone/>
            </a:pPr>
            <a:r>
              <a:t/>
            </a:r>
            <a:endParaRPr b="1" sz="3400">
              <a:latin typeface="Trebuchet MS"/>
              <a:ea typeface="Trebuchet MS"/>
              <a:cs typeface="Trebuchet MS"/>
              <a:sym typeface="Trebuchet MS"/>
            </a:endParaRPr>
          </a:p>
          <a:p>
            <a:pPr indent="0" lvl="0" marL="0" rtl="0" algn="ctr">
              <a:lnSpc>
                <a:spcPct val="115000"/>
              </a:lnSpc>
              <a:spcBef>
                <a:spcPts val="0"/>
              </a:spcBef>
              <a:spcAft>
                <a:spcPts val="0"/>
              </a:spcAft>
              <a:buClr>
                <a:schemeClr val="dk1"/>
              </a:buClr>
              <a:buSzPts val="1100"/>
              <a:buFont typeface="Arial"/>
              <a:buNone/>
            </a:pPr>
            <a:r>
              <a:rPr b="1" lang="en-US" sz="3400">
                <a:latin typeface="Trebuchet MS"/>
                <a:ea typeface="Trebuchet MS"/>
                <a:cs typeface="Trebuchet MS"/>
                <a:sym typeface="Trebuchet MS"/>
              </a:rPr>
              <a:t>Aumento dos níveis de água</a:t>
            </a:r>
            <a:endParaRPr b="1" sz="3400">
              <a:latin typeface="Trebuchet MS"/>
              <a:ea typeface="Trebuchet MS"/>
              <a:cs typeface="Trebuchet MS"/>
              <a:sym typeface="Trebuchet MS"/>
            </a:endParaRPr>
          </a:p>
          <a:p>
            <a:pPr indent="0" lvl="0" marL="0" rtl="0" algn="ctr">
              <a:lnSpc>
                <a:spcPct val="115000"/>
              </a:lnSpc>
              <a:spcBef>
                <a:spcPts val="0"/>
              </a:spcBef>
              <a:spcAft>
                <a:spcPts val="0"/>
              </a:spcAft>
              <a:buClr>
                <a:schemeClr val="dk1"/>
              </a:buClr>
              <a:buSzPts val="1100"/>
              <a:buFont typeface="Arial"/>
              <a:buNone/>
            </a:pPr>
            <a:r>
              <a:t/>
            </a:r>
            <a:endParaRPr b="1" sz="3400">
              <a:latin typeface="Trebuchet MS"/>
              <a:ea typeface="Trebuchet MS"/>
              <a:cs typeface="Trebuchet MS"/>
              <a:sym typeface="Trebuchet MS"/>
            </a:endParaRPr>
          </a:p>
          <a:p>
            <a:pPr indent="0" lvl="0" marL="0" rtl="0" algn="ctr">
              <a:lnSpc>
                <a:spcPct val="115000"/>
              </a:lnSpc>
              <a:spcBef>
                <a:spcPts val="0"/>
              </a:spcBef>
              <a:spcAft>
                <a:spcPts val="0"/>
              </a:spcAft>
              <a:buClr>
                <a:schemeClr val="dk1"/>
              </a:buClr>
              <a:buSzPts val="1100"/>
              <a:buFont typeface="Arial"/>
              <a:buNone/>
            </a:pPr>
            <a:r>
              <a:rPr b="1" lang="en-US" sz="3400">
                <a:latin typeface="Trebuchet MS"/>
                <a:ea typeface="Trebuchet MS"/>
                <a:cs typeface="Trebuchet MS"/>
                <a:sym typeface="Trebuchet MS"/>
              </a:rPr>
              <a:t>Frentes meteorológicas extremas</a:t>
            </a:r>
            <a:endParaRPr b="1" sz="3400">
              <a:latin typeface="Trebuchet MS"/>
              <a:ea typeface="Trebuchet MS"/>
              <a:cs typeface="Trebuchet MS"/>
              <a:sym typeface="Trebuchet MS"/>
            </a:endParaRPr>
          </a:p>
          <a:p>
            <a:pPr indent="0" lvl="0" marL="0" rtl="0" algn="ctr">
              <a:lnSpc>
                <a:spcPct val="115000"/>
              </a:lnSpc>
              <a:spcBef>
                <a:spcPts val="0"/>
              </a:spcBef>
              <a:spcAft>
                <a:spcPts val="0"/>
              </a:spcAft>
              <a:buClr>
                <a:schemeClr val="dk1"/>
              </a:buClr>
              <a:buSzPts val="1100"/>
              <a:buFont typeface="Arial"/>
              <a:buNone/>
            </a:pPr>
            <a:r>
              <a:t/>
            </a:r>
            <a:endParaRPr b="1" sz="3400">
              <a:latin typeface="Trebuchet MS"/>
              <a:ea typeface="Trebuchet MS"/>
              <a:cs typeface="Trebuchet MS"/>
              <a:sym typeface="Trebuchet MS"/>
            </a:endParaRPr>
          </a:p>
          <a:p>
            <a:pPr indent="0" lvl="0" marL="0" rtl="0" algn="ctr">
              <a:lnSpc>
                <a:spcPct val="115000"/>
              </a:lnSpc>
              <a:spcBef>
                <a:spcPts val="0"/>
              </a:spcBef>
              <a:spcAft>
                <a:spcPts val="0"/>
              </a:spcAft>
              <a:buClr>
                <a:schemeClr val="dk1"/>
              </a:buClr>
              <a:buSzPts val="1100"/>
              <a:buFont typeface="Arial"/>
              <a:buNone/>
            </a:pPr>
            <a:r>
              <a:rPr b="1" lang="en-US" sz="3400">
                <a:latin typeface="Trebuchet MS"/>
                <a:ea typeface="Trebuchet MS"/>
                <a:cs typeface="Trebuchet MS"/>
                <a:sym typeface="Trebuchet MS"/>
              </a:rPr>
              <a:t>Florestas sendo derrubadas</a:t>
            </a:r>
            <a:endParaRPr b="1" sz="3400">
              <a:latin typeface="Trebuchet MS"/>
              <a:ea typeface="Trebuchet MS"/>
              <a:cs typeface="Trebuchet MS"/>
              <a:sym typeface="Trebuchet MS"/>
            </a:endParaRPr>
          </a:p>
          <a:p>
            <a:pPr indent="0" lvl="0" marL="0" rtl="0" algn="ctr">
              <a:lnSpc>
                <a:spcPct val="115000"/>
              </a:lnSpc>
              <a:spcBef>
                <a:spcPts val="0"/>
              </a:spcBef>
              <a:spcAft>
                <a:spcPts val="0"/>
              </a:spcAft>
              <a:buClr>
                <a:schemeClr val="dk1"/>
              </a:buClr>
              <a:buSzPts val="1100"/>
              <a:buFont typeface="Arial"/>
              <a:buNone/>
            </a:pPr>
            <a:r>
              <a:t/>
            </a:r>
            <a:endParaRPr b="1" sz="3400">
              <a:latin typeface="Trebuchet MS"/>
              <a:ea typeface="Trebuchet MS"/>
              <a:cs typeface="Trebuchet MS"/>
              <a:sym typeface="Trebuchet MS"/>
            </a:endParaRPr>
          </a:p>
          <a:p>
            <a:pPr indent="0" lvl="0" marL="0" rtl="0" algn="ctr">
              <a:lnSpc>
                <a:spcPct val="115000"/>
              </a:lnSpc>
              <a:spcBef>
                <a:spcPts val="0"/>
              </a:spcBef>
              <a:spcAft>
                <a:spcPts val="0"/>
              </a:spcAft>
              <a:buClr>
                <a:schemeClr val="dk1"/>
              </a:buClr>
              <a:buSzPts val="1100"/>
              <a:buFont typeface="Arial"/>
              <a:buNone/>
            </a:pPr>
            <a:r>
              <a:rPr b="1" lang="en-US" sz="3400">
                <a:latin typeface="Trebuchet MS"/>
                <a:ea typeface="Trebuchet MS"/>
                <a:cs typeface="Trebuchet MS"/>
                <a:sym typeface="Trebuchet MS"/>
              </a:rPr>
              <a:t>Terrenos sendo desmatados para construção</a:t>
            </a:r>
            <a:endParaRPr b="1" i="0" sz="3400" u="none" cap="none" strike="noStrike">
              <a:solidFill>
                <a:srgbClr val="000000"/>
              </a:solidFill>
              <a:latin typeface="Trebuchet MS"/>
              <a:ea typeface="Trebuchet MS"/>
              <a:cs typeface="Trebuchet MS"/>
              <a:sym typeface="Trebuchet MS"/>
            </a:endParaRPr>
          </a:p>
        </p:txBody>
      </p:sp>
      <p:sp>
        <p:nvSpPr>
          <p:cNvPr id="197" name="Google Shape;197;p21"/>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100" u="none" cap="none" strike="noStrike">
                <a:solidFill>
                  <a:srgbClr val="FBFCFB"/>
                </a:solidFill>
                <a:latin typeface="Trebuchet MS"/>
                <a:ea typeface="Trebuchet MS"/>
                <a:cs typeface="Trebuchet MS"/>
                <a:sym typeface="Trebuchet MS"/>
              </a:rPr>
              <a:t>9</a:t>
            </a:r>
            <a:endParaRPr b="0" i="0" sz="2100" u="none" cap="none" strike="noStrike">
              <a:solidFill>
                <a:srgbClr val="FBFCFB"/>
              </a:solidFill>
              <a:latin typeface="Trebuchet MS"/>
              <a:ea typeface="Trebuchet MS"/>
              <a:cs typeface="Trebuchet MS"/>
              <a:sym typeface="Trebuchet MS"/>
            </a:endParaRPr>
          </a:p>
        </p:txBody>
      </p:sp>
      <p:sp>
        <p:nvSpPr>
          <p:cNvPr id="198" name="Google Shape;198;p21"/>
          <p:cNvSpPr/>
          <p:nvPr/>
        </p:nvSpPr>
        <p:spPr>
          <a:xfrm>
            <a:off x="3749400" y="1481325"/>
            <a:ext cx="10789200" cy="780300"/>
          </a:xfrm>
          <a:prstGeom prst="roundRect">
            <a:avLst>
              <a:gd fmla="val 50000" name="adj"/>
            </a:avLst>
          </a:prstGeom>
          <a:solidFill>
            <a:srgbClr val="F9AA01"/>
          </a:solidFill>
          <a:ln cap="flat" cmpd="sng" w="9525">
            <a:solidFill>
              <a:srgbClr val="F7964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199" name="Google Shape;199;p21"/>
          <p:cNvSpPr txBox="1"/>
          <p:nvPr/>
        </p:nvSpPr>
        <p:spPr>
          <a:xfrm>
            <a:off x="3749400" y="1624200"/>
            <a:ext cx="10789200" cy="463800"/>
          </a:xfrm>
          <a:prstGeom prst="rect">
            <a:avLst/>
          </a:prstGeom>
          <a:noFill/>
          <a:ln>
            <a:noFill/>
          </a:ln>
        </p:spPr>
        <p:txBody>
          <a:bodyPr anchorCtr="0" anchor="ctr" bIns="0" lIns="0" spcFirstLastPara="1" rIns="0" wrap="square" tIns="0">
            <a:noAutofit/>
          </a:bodyPr>
          <a:lstStyle/>
          <a:p>
            <a:pPr indent="0" lvl="0" marL="0" marR="0" rtl="0" algn="ctr">
              <a:lnSpc>
                <a:spcPct val="140020"/>
              </a:lnSpc>
              <a:spcBef>
                <a:spcPts val="0"/>
              </a:spcBef>
              <a:spcAft>
                <a:spcPts val="0"/>
              </a:spcAft>
              <a:buClr>
                <a:srgbClr val="000000"/>
              </a:buClr>
              <a:buSzPts val="3813"/>
              <a:buFont typeface="Arial"/>
              <a:buNone/>
            </a:pPr>
            <a:r>
              <a:rPr b="1" lang="en-US" sz="3013">
                <a:solidFill>
                  <a:srgbClr val="FFFFFF"/>
                </a:solidFill>
                <a:latin typeface="Trebuchet MS"/>
                <a:ea typeface="Trebuchet MS"/>
                <a:cs typeface="Trebuchet MS"/>
                <a:sym typeface="Trebuchet MS"/>
              </a:rPr>
              <a:t>Que mudanças ambientais podem perturbar sua criatura?</a:t>
            </a:r>
            <a:endParaRPr b="0" i="0" sz="600" u="none" cap="none" strike="noStrike">
              <a:solidFill>
                <a:srgbClr val="000000"/>
              </a:solidFill>
              <a:latin typeface="Trebuchet MS"/>
              <a:ea typeface="Trebuchet MS"/>
              <a:cs typeface="Trebuchet MS"/>
              <a:sym typeface="Trebuchet MS"/>
            </a:endParaRPr>
          </a:p>
        </p:txBody>
      </p:sp>
      <p:pic>
        <p:nvPicPr>
          <p:cNvPr id="200" name="Google Shape;200;p21"/>
          <p:cNvPicPr preferRelativeResize="0"/>
          <p:nvPr/>
        </p:nvPicPr>
        <p:blipFill rotWithShape="1">
          <a:blip r:embed="rId3">
            <a:alphaModFix/>
          </a:blip>
          <a:srcRect b="0" l="0" r="0" t="0"/>
          <a:stretch/>
        </p:blipFill>
        <p:spPr>
          <a:xfrm>
            <a:off x="16635222" y="390369"/>
            <a:ext cx="1203676" cy="285525"/>
          </a:xfrm>
          <a:prstGeom prst="rect">
            <a:avLst/>
          </a:prstGeom>
          <a:noFill/>
          <a:ln>
            <a:noFill/>
          </a:ln>
        </p:spPr>
      </p:pic>
      <p:sp>
        <p:nvSpPr>
          <p:cNvPr id="201" name="Google Shape;201;p21"/>
          <p:cNvSpPr/>
          <p:nvPr/>
        </p:nvSpPr>
        <p:spPr>
          <a:xfrm>
            <a:off x="1292150" y="381000"/>
            <a:ext cx="3206400" cy="780300"/>
          </a:xfrm>
          <a:prstGeom prst="roundRect">
            <a:avLst>
              <a:gd fmla="val 50000" name="adj"/>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202" name="Google Shape;202;p21"/>
          <p:cNvSpPr txBox="1"/>
          <p:nvPr/>
        </p:nvSpPr>
        <p:spPr>
          <a:xfrm>
            <a:off x="1485275" y="446700"/>
            <a:ext cx="3705300" cy="648900"/>
          </a:xfrm>
          <a:prstGeom prst="rect">
            <a:avLst/>
          </a:prstGeom>
          <a:noFill/>
          <a:ln>
            <a:noFill/>
          </a:ln>
        </p:spPr>
        <p:txBody>
          <a:bodyPr anchorCtr="0" anchor="ctr" bIns="0" lIns="0" spcFirstLastPara="1" rIns="0" wrap="square" tIns="0">
            <a:noAutofit/>
          </a:bodyPr>
          <a:lstStyle/>
          <a:p>
            <a:pPr indent="0" lvl="0" marL="0" rtl="0" algn="l">
              <a:lnSpc>
                <a:spcPct val="140000"/>
              </a:lnSpc>
              <a:spcBef>
                <a:spcPts val="0"/>
              </a:spcBef>
              <a:spcAft>
                <a:spcPts val="0"/>
              </a:spcAft>
              <a:buClr>
                <a:schemeClr val="dk1"/>
              </a:buClr>
              <a:buSzPts val="4315"/>
              <a:buFont typeface="Arial"/>
              <a:buNone/>
            </a:pPr>
            <a:r>
              <a:rPr b="1" lang="en-US" sz="4215">
                <a:solidFill>
                  <a:schemeClr val="lt1"/>
                </a:solidFill>
                <a:latin typeface="Trebuchet MS"/>
                <a:ea typeface="Trebuchet MS"/>
                <a:cs typeface="Trebuchet MS"/>
                <a:sym typeface="Trebuchet MS"/>
              </a:rPr>
              <a:t>Atividade 1</a:t>
            </a:r>
            <a:endParaRPr b="1" sz="4215">
              <a:solidFill>
                <a:srgbClr val="FFFFFF"/>
              </a:solidFill>
              <a:latin typeface="Trebuchet MS"/>
              <a:ea typeface="Trebuchet MS"/>
              <a:cs typeface="Trebuchet MS"/>
              <a:sym typeface="Trebuchet M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5"/>
                                        </p:tgtEl>
                                        <p:attrNameLst>
                                          <p:attrName>style.visibility</p:attrName>
                                        </p:attrNameLst>
                                      </p:cBhvr>
                                      <p:to>
                                        <p:strVal val="visible"/>
                                      </p:to>
                                    </p:set>
                                    <p:anim calcmode="lin" valueType="num">
                                      <p:cBhvr additive="base">
                                        <p:cTn dur="500"/>
                                        <p:tgtEl>
                                          <p:spTgt spid="19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6"/>
                                        </p:tgtEl>
                                        <p:attrNameLst>
                                          <p:attrName>style.visibility</p:attrName>
                                        </p:attrNameLst>
                                      </p:cBhvr>
                                      <p:to>
                                        <p:strVal val="visible"/>
                                      </p:to>
                                    </p:set>
                                    <p:anim calcmode="lin" valueType="num">
                                      <p:cBhvr additive="base">
                                        <p:cTn dur="500"/>
                                        <p:tgtEl>
                                          <p:spTgt spid="196"/>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2"/>
          <p:cNvSpPr txBox="1"/>
          <p:nvPr/>
        </p:nvSpPr>
        <p:spPr>
          <a:xfrm>
            <a:off x="1289250" y="1481325"/>
            <a:ext cx="16234200" cy="8562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rgbClr val="000000"/>
              </a:buClr>
              <a:buSzPts val="2200"/>
              <a:buFont typeface="Trebuchet MS"/>
              <a:buChar char="●"/>
            </a:pPr>
            <a:r>
              <a:rPr b="1" lang="en-US" sz="2200">
                <a:latin typeface="Trebuchet MS"/>
                <a:ea typeface="Trebuchet MS"/>
                <a:cs typeface="Trebuchet MS"/>
                <a:sym typeface="Trebuchet MS"/>
              </a:rPr>
              <a:t>Seu animal está em crise. Seu habitat foi muito alterado. Se ele não se adaptar, talvez não sobreviva.</a:t>
            </a:r>
            <a:endParaRPr b="0" i="0" sz="2200" u="none" cap="none" strike="noStrike">
              <a:solidFill>
                <a:srgbClr val="000000"/>
              </a:solidFill>
              <a:latin typeface="Trebuchet MS"/>
              <a:ea typeface="Trebuchet MS"/>
              <a:cs typeface="Trebuchet MS"/>
              <a:sym typeface="Trebuchet MS"/>
            </a:endParaRPr>
          </a:p>
          <a:p>
            <a:pPr indent="-368300" lvl="0" marL="457200" marR="0" rtl="0" algn="l">
              <a:lnSpc>
                <a:spcPct val="115000"/>
              </a:lnSpc>
              <a:spcBef>
                <a:spcPts val="1000"/>
              </a:spcBef>
              <a:spcAft>
                <a:spcPts val="1000"/>
              </a:spcAft>
              <a:buClr>
                <a:srgbClr val="000000"/>
              </a:buClr>
              <a:buSzPts val="2200"/>
              <a:buFont typeface="Trebuchet MS"/>
              <a:buChar char="●"/>
            </a:pPr>
            <a:r>
              <a:rPr b="1" lang="en-US" sz="2200">
                <a:latin typeface="Trebuchet MS"/>
                <a:ea typeface="Trebuchet MS"/>
                <a:cs typeface="Trebuchet MS"/>
                <a:sym typeface="Trebuchet MS"/>
              </a:rPr>
              <a:t>Não podemos forçar um animal a se adaptar - podemos incentivá-lo, mas, em última análise, isso depende do animal.</a:t>
            </a:r>
            <a:endParaRPr b="1" i="0" sz="2200" u="none" cap="none" strike="noStrike">
              <a:solidFill>
                <a:srgbClr val="000000"/>
              </a:solidFill>
              <a:latin typeface="Trebuchet MS"/>
              <a:ea typeface="Trebuchet MS"/>
              <a:cs typeface="Trebuchet MS"/>
              <a:sym typeface="Trebuchet MS"/>
            </a:endParaRPr>
          </a:p>
        </p:txBody>
      </p:sp>
      <p:sp>
        <p:nvSpPr>
          <p:cNvPr id="208" name="Google Shape;208;p22"/>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000" u="none" cap="none" strike="noStrike">
                <a:solidFill>
                  <a:srgbClr val="FBFCFB"/>
                </a:solidFill>
                <a:latin typeface="Trebuchet MS"/>
                <a:ea typeface="Trebuchet MS"/>
                <a:cs typeface="Trebuchet MS"/>
                <a:sym typeface="Trebuchet MS"/>
              </a:rPr>
              <a:t>10</a:t>
            </a:r>
            <a:endParaRPr b="0" i="0" sz="2000" u="none" cap="none" strike="noStrike">
              <a:solidFill>
                <a:srgbClr val="FBFCFB"/>
              </a:solidFill>
              <a:latin typeface="Trebuchet MS"/>
              <a:ea typeface="Trebuchet MS"/>
              <a:cs typeface="Trebuchet MS"/>
              <a:sym typeface="Trebuchet MS"/>
            </a:endParaRPr>
          </a:p>
        </p:txBody>
      </p:sp>
      <p:sp>
        <p:nvSpPr>
          <p:cNvPr id="209" name="Google Shape;209;p22"/>
          <p:cNvSpPr/>
          <p:nvPr/>
        </p:nvSpPr>
        <p:spPr>
          <a:xfrm>
            <a:off x="475255" y="2633150"/>
            <a:ext cx="8453400" cy="6912900"/>
          </a:xfrm>
          <a:prstGeom prst="roundRect">
            <a:avLst>
              <a:gd fmla="val 16667" name="adj"/>
            </a:avLst>
          </a:prstGeom>
          <a:solidFill>
            <a:schemeClr val="lt1"/>
          </a:solidFill>
          <a:ln cap="flat" cmpd="sng" w="9525">
            <a:solidFill>
              <a:schemeClr val="dk1"/>
            </a:solidFill>
            <a:prstDash val="solid"/>
            <a:round/>
            <a:headEnd len="sm" w="sm" type="none"/>
            <a:tailEnd len="sm" w="sm" type="none"/>
          </a:ln>
          <a:effectLst>
            <a:outerShdw blurRad="57150" rotWithShape="0" algn="bl" dir="7500000" dist="171450">
              <a:srgbClr val="000000">
                <a:alpha val="28235"/>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10" name="Google Shape;210;p22"/>
          <p:cNvSpPr txBox="1"/>
          <p:nvPr/>
        </p:nvSpPr>
        <p:spPr>
          <a:xfrm>
            <a:off x="475261" y="2608250"/>
            <a:ext cx="8453100" cy="570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800"/>
              <a:buFont typeface="Arial"/>
              <a:buNone/>
            </a:pPr>
            <a:r>
              <a:rPr lang="en-US" sz="4800">
                <a:solidFill>
                  <a:schemeClr val="dk1"/>
                </a:solidFill>
                <a:latin typeface="Trebuchet MS"/>
                <a:ea typeface="Trebuchet MS"/>
                <a:cs typeface="Trebuchet MS"/>
                <a:sym typeface="Trebuchet MS"/>
              </a:rPr>
              <a:t>Os Bobati</a:t>
            </a:r>
            <a:endParaRPr b="0" i="0" sz="4800" u="none" cap="none" strike="noStrike">
              <a:solidFill>
                <a:schemeClr val="dk1"/>
              </a:solidFill>
              <a:latin typeface="Trebuchet MS"/>
              <a:ea typeface="Trebuchet MS"/>
              <a:cs typeface="Trebuchet MS"/>
              <a:sym typeface="Trebuchet MS"/>
            </a:endParaRPr>
          </a:p>
        </p:txBody>
      </p:sp>
      <p:sp>
        <p:nvSpPr>
          <p:cNvPr id="211" name="Google Shape;211;p22"/>
          <p:cNvSpPr txBox="1"/>
          <p:nvPr/>
        </p:nvSpPr>
        <p:spPr>
          <a:xfrm>
            <a:off x="475830" y="8150325"/>
            <a:ext cx="8453100" cy="1149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US" sz="2249">
                <a:solidFill>
                  <a:schemeClr val="dk1"/>
                </a:solidFill>
                <a:latin typeface="Trebuchet MS"/>
                <a:ea typeface="Trebuchet MS"/>
                <a:cs typeface="Trebuchet MS"/>
                <a:sym typeface="Trebuchet MS"/>
              </a:rPr>
              <a:t>As árvores foram cortadas e o terreno foi limpo. </a:t>
            </a:r>
            <a:endParaRPr b="1" sz="2249">
              <a:solidFill>
                <a:schemeClr val="dk1"/>
              </a:solidFill>
              <a:latin typeface="Trebuchet MS"/>
              <a:ea typeface="Trebuchet MS"/>
              <a:cs typeface="Trebuchet MS"/>
              <a:sym typeface="Trebuchet MS"/>
            </a:endParaRPr>
          </a:p>
          <a:p>
            <a:pPr indent="0" lvl="0" marL="0" rtl="0" algn="ctr">
              <a:lnSpc>
                <a:spcPct val="115000"/>
              </a:lnSpc>
              <a:spcBef>
                <a:spcPts val="0"/>
              </a:spcBef>
              <a:spcAft>
                <a:spcPts val="0"/>
              </a:spcAft>
              <a:buClr>
                <a:schemeClr val="dk1"/>
              </a:buClr>
              <a:buSzPts val="1100"/>
              <a:buFont typeface="Arial"/>
              <a:buNone/>
            </a:pPr>
            <a:r>
              <a:rPr b="1" lang="en-US" sz="2249">
                <a:solidFill>
                  <a:schemeClr val="dk1"/>
                </a:solidFill>
                <a:latin typeface="Trebuchet MS"/>
                <a:ea typeface="Trebuchet MS"/>
                <a:cs typeface="Trebuchet MS"/>
                <a:sym typeface="Trebuchet MS"/>
              </a:rPr>
              <a:t>A construção de novas casas já começou.</a:t>
            </a:r>
            <a:endParaRPr b="1" sz="2249">
              <a:solidFill>
                <a:schemeClr val="dk1"/>
              </a:solidFill>
              <a:latin typeface="Trebuchet MS"/>
              <a:ea typeface="Trebuchet MS"/>
              <a:cs typeface="Trebuchet MS"/>
              <a:sym typeface="Trebuchet MS"/>
            </a:endParaRPr>
          </a:p>
          <a:p>
            <a:pPr indent="0" lvl="0" marL="0" marR="0" rtl="0" algn="ctr">
              <a:lnSpc>
                <a:spcPct val="115000"/>
              </a:lnSpc>
              <a:spcBef>
                <a:spcPts val="0"/>
              </a:spcBef>
              <a:spcAft>
                <a:spcPts val="0"/>
              </a:spcAft>
              <a:buClr>
                <a:schemeClr val="dk1"/>
              </a:buClr>
              <a:buSzPts val="1849"/>
              <a:buFont typeface="Arial"/>
              <a:buNone/>
            </a:pPr>
            <a:r>
              <a:t/>
            </a:r>
            <a:endParaRPr b="1" sz="2249">
              <a:solidFill>
                <a:schemeClr val="dk1"/>
              </a:solidFill>
              <a:latin typeface="Trebuchet MS"/>
              <a:ea typeface="Trebuchet MS"/>
              <a:cs typeface="Trebuchet MS"/>
              <a:sym typeface="Trebuchet MS"/>
            </a:endParaRPr>
          </a:p>
        </p:txBody>
      </p:sp>
      <p:sp>
        <p:nvSpPr>
          <p:cNvPr id="212" name="Google Shape;212;p22"/>
          <p:cNvSpPr/>
          <p:nvPr/>
        </p:nvSpPr>
        <p:spPr>
          <a:xfrm>
            <a:off x="9298545" y="2633150"/>
            <a:ext cx="8453400" cy="6912900"/>
          </a:xfrm>
          <a:prstGeom prst="roundRect">
            <a:avLst>
              <a:gd fmla="val 16667" name="adj"/>
            </a:avLst>
          </a:prstGeom>
          <a:solidFill>
            <a:schemeClr val="lt1"/>
          </a:solidFill>
          <a:ln cap="flat" cmpd="sng" w="9525">
            <a:solidFill>
              <a:schemeClr val="dk1"/>
            </a:solidFill>
            <a:prstDash val="solid"/>
            <a:round/>
            <a:headEnd len="sm" w="sm" type="none"/>
            <a:tailEnd len="sm" w="sm" type="none"/>
          </a:ln>
          <a:effectLst>
            <a:outerShdw blurRad="57150" rotWithShape="0" algn="bl" dir="7500000" dist="171450">
              <a:srgbClr val="000000">
                <a:alpha val="28235"/>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13" name="Google Shape;213;p22"/>
          <p:cNvSpPr txBox="1"/>
          <p:nvPr/>
        </p:nvSpPr>
        <p:spPr>
          <a:xfrm>
            <a:off x="9298587" y="2620702"/>
            <a:ext cx="8453100" cy="570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800"/>
              <a:buFont typeface="Arial"/>
              <a:buNone/>
            </a:pPr>
            <a:r>
              <a:rPr lang="en-US" sz="4800">
                <a:solidFill>
                  <a:schemeClr val="dk1"/>
                </a:solidFill>
                <a:latin typeface="Trebuchet MS"/>
                <a:ea typeface="Trebuchet MS"/>
                <a:cs typeface="Trebuchet MS"/>
                <a:sym typeface="Trebuchet MS"/>
              </a:rPr>
              <a:t>A</a:t>
            </a:r>
            <a:r>
              <a:rPr b="0" i="0" lang="en-US" sz="4800" u="none" cap="none" strike="noStrike">
                <a:solidFill>
                  <a:schemeClr val="dk1"/>
                </a:solidFill>
                <a:latin typeface="Trebuchet MS"/>
                <a:ea typeface="Trebuchet MS"/>
                <a:cs typeface="Trebuchet MS"/>
                <a:sym typeface="Trebuchet MS"/>
              </a:rPr>
              <a:t> Teebok</a:t>
            </a:r>
            <a:endParaRPr b="0" i="0" sz="4800" u="none" cap="none" strike="noStrike">
              <a:solidFill>
                <a:schemeClr val="dk1"/>
              </a:solidFill>
              <a:latin typeface="Trebuchet MS"/>
              <a:ea typeface="Trebuchet MS"/>
              <a:cs typeface="Trebuchet MS"/>
              <a:sym typeface="Trebuchet MS"/>
            </a:endParaRPr>
          </a:p>
        </p:txBody>
      </p:sp>
      <p:sp>
        <p:nvSpPr>
          <p:cNvPr id="214" name="Google Shape;214;p22"/>
          <p:cNvSpPr txBox="1"/>
          <p:nvPr/>
        </p:nvSpPr>
        <p:spPr>
          <a:xfrm>
            <a:off x="9070350" y="7953825"/>
            <a:ext cx="8453100" cy="1542000"/>
          </a:xfrm>
          <a:prstGeom prst="rect">
            <a:avLst/>
          </a:prstGeom>
          <a:noFill/>
          <a:ln>
            <a:noFill/>
          </a:ln>
        </p:spPr>
        <p:txBody>
          <a:bodyPr anchorCtr="0" anchor="t" bIns="91425" lIns="91425" spcFirstLastPara="1" rIns="91425" wrap="square" tIns="91425">
            <a:noAutofit/>
          </a:bodyPr>
          <a:lstStyle/>
          <a:p>
            <a:pPr indent="0" lvl="0" marL="457200" marR="0" rtl="0" algn="ctr">
              <a:lnSpc>
                <a:spcPct val="115000"/>
              </a:lnSpc>
              <a:spcBef>
                <a:spcPts val="0"/>
              </a:spcBef>
              <a:spcAft>
                <a:spcPts val="0"/>
              </a:spcAft>
              <a:buClr>
                <a:srgbClr val="000000"/>
              </a:buClr>
              <a:buSzPts val="2200"/>
              <a:buFont typeface="Arial"/>
              <a:buNone/>
            </a:pPr>
            <a:r>
              <a:rPr b="1" lang="en-US" sz="2200">
                <a:solidFill>
                  <a:schemeClr val="dk1"/>
                </a:solidFill>
                <a:latin typeface="Trebuchet MS"/>
                <a:ea typeface="Trebuchet MS"/>
                <a:cs typeface="Trebuchet MS"/>
                <a:sym typeface="Trebuchet MS"/>
              </a:rPr>
              <a:t>Houve um grande aumento nas chuvas nessa área. </a:t>
            </a:r>
            <a:endParaRPr b="1" sz="2200">
              <a:solidFill>
                <a:schemeClr val="dk1"/>
              </a:solidFill>
              <a:latin typeface="Trebuchet MS"/>
              <a:ea typeface="Trebuchet MS"/>
              <a:cs typeface="Trebuchet MS"/>
              <a:sym typeface="Trebuchet MS"/>
            </a:endParaRPr>
          </a:p>
          <a:p>
            <a:pPr indent="0" lvl="0" marL="457200" marR="0" rtl="0" algn="ctr">
              <a:lnSpc>
                <a:spcPct val="115000"/>
              </a:lnSpc>
              <a:spcBef>
                <a:spcPts val="0"/>
              </a:spcBef>
              <a:spcAft>
                <a:spcPts val="0"/>
              </a:spcAft>
              <a:buClr>
                <a:srgbClr val="000000"/>
              </a:buClr>
              <a:buSzPts val="2200"/>
              <a:buFont typeface="Arial"/>
              <a:buNone/>
            </a:pPr>
            <a:r>
              <a:rPr b="1" lang="en-US" sz="2200">
                <a:solidFill>
                  <a:schemeClr val="dk1"/>
                </a:solidFill>
                <a:latin typeface="Trebuchet MS"/>
                <a:ea typeface="Trebuchet MS"/>
                <a:cs typeface="Trebuchet MS"/>
                <a:sym typeface="Trebuchet MS"/>
              </a:rPr>
              <a:t>As plantas que preferem o seco estão morrendo; poças que se assemelham a lagos estão se formando em um ritmo alarmante.</a:t>
            </a:r>
            <a:endParaRPr b="0" i="0" sz="2200" u="none" cap="none" strike="noStrike">
              <a:solidFill>
                <a:schemeClr val="dk1"/>
              </a:solidFill>
              <a:latin typeface="Trebuchet MS"/>
              <a:ea typeface="Trebuchet MS"/>
              <a:cs typeface="Trebuchet MS"/>
              <a:sym typeface="Trebuchet MS"/>
            </a:endParaRPr>
          </a:p>
          <a:p>
            <a:pPr indent="0" lvl="0" marL="457200" marR="0" rtl="0" algn="ctr">
              <a:lnSpc>
                <a:spcPct val="115000"/>
              </a:lnSpc>
              <a:spcBef>
                <a:spcPts val="0"/>
              </a:spcBef>
              <a:spcAft>
                <a:spcPts val="0"/>
              </a:spcAft>
              <a:buClr>
                <a:srgbClr val="000000"/>
              </a:buClr>
              <a:buSzPts val="2200"/>
              <a:buFont typeface="Arial"/>
              <a:buNone/>
            </a:pPr>
            <a:r>
              <a:t/>
            </a:r>
            <a:endParaRPr b="1" i="0" sz="2200" u="none" cap="none" strike="noStrike">
              <a:solidFill>
                <a:schemeClr val="dk1"/>
              </a:solidFill>
              <a:latin typeface="Comfortaa"/>
              <a:ea typeface="Comfortaa"/>
              <a:cs typeface="Comfortaa"/>
              <a:sym typeface="Comfortaa"/>
            </a:endParaRPr>
          </a:p>
          <a:p>
            <a:pPr indent="0" lvl="0" marL="457200" marR="0" rtl="0" algn="ctr">
              <a:lnSpc>
                <a:spcPct val="115000"/>
              </a:lnSpc>
              <a:spcBef>
                <a:spcPts val="0"/>
              </a:spcBef>
              <a:spcAft>
                <a:spcPts val="0"/>
              </a:spcAft>
              <a:buClr>
                <a:srgbClr val="000000"/>
              </a:buClr>
              <a:buSzPts val="2200"/>
              <a:buFont typeface="Arial"/>
              <a:buNone/>
            </a:pPr>
            <a:r>
              <a:t/>
            </a:r>
            <a:endParaRPr b="1" i="0" sz="2200" u="none" cap="none" strike="noStrike">
              <a:solidFill>
                <a:schemeClr val="dk1"/>
              </a:solidFill>
              <a:latin typeface="Comfortaa"/>
              <a:ea typeface="Comfortaa"/>
              <a:cs typeface="Comfortaa"/>
              <a:sym typeface="Comfortaa"/>
            </a:endParaRPr>
          </a:p>
          <a:p>
            <a:pPr indent="0" lvl="0" marL="457200" marR="0" rtl="0" algn="l">
              <a:lnSpc>
                <a:spcPct val="115000"/>
              </a:lnSpc>
              <a:spcBef>
                <a:spcPts val="0"/>
              </a:spcBef>
              <a:spcAft>
                <a:spcPts val="0"/>
              </a:spcAft>
              <a:buClr>
                <a:srgbClr val="000000"/>
              </a:buClr>
              <a:buSzPts val="2200"/>
              <a:buFont typeface="Arial"/>
              <a:buNone/>
            </a:pPr>
            <a:r>
              <a:t/>
            </a:r>
            <a:endParaRPr b="1" i="0" sz="2200" u="none" cap="none" strike="noStrike">
              <a:solidFill>
                <a:schemeClr val="dk1"/>
              </a:solidFill>
              <a:latin typeface="Comfortaa"/>
              <a:ea typeface="Comfortaa"/>
              <a:cs typeface="Comfortaa"/>
              <a:sym typeface="Comfortaa"/>
            </a:endParaRPr>
          </a:p>
        </p:txBody>
      </p:sp>
      <p:pic>
        <p:nvPicPr>
          <p:cNvPr id="215" name="Google Shape;215;p22"/>
          <p:cNvPicPr preferRelativeResize="0"/>
          <p:nvPr/>
        </p:nvPicPr>
        <p:blipFill rotWithShape="1">
          <a:blip r:embed="rId3">
            <a:alphaModFix/>
          </a:blip>
          <a:srcRect b="0" l="0" r="0" t="0"/>
          <a:stretch/>
        </p:blipFill>
        <p:spPr>
          <a:xfrm>
            <a:off x="10400445" y="3387525"/>
            <a:ext cx="6249600" cy="4687500"/>
          </a:xfrm>
          <a:prstGeom prst="roundRect">
            <a:avLst>
              <a:gd fmla="val 16667" name="adj"/>
            </a:avLst>
          </a:prstGeom>
          <a:noFill/>
          <a:ln>
            <a:noFill/>
          </a:ln>
        </p:spPr>
      </p:pic>
      <p:pic>
        <p:nvPicPr>
          <p:cNvPr id="216" name="Google Shape;216;p22"/>
          <p:cNvPicPr preferRelativeResize="0"/>
          <p:nvPr/>
        </p:nvPicPr>
        <p:blipFill rotWithShape="1">
          <a:blip r:embed="rId4">
            <a:alphaModFix/>
          </a:blip>
          <a:srcRect b="0" l="0" r="0" t="0"/>
          <a:stretch/>
        </p:blipFill>
        <p:spPr>
          <a:xfrm>
            <a:off x="1521955" y="3463725"/>
            <a:ext cx="6359700" cy="4646700"/>
          </a:xfrm>
          <a:prstGeom prst="roundRect">
            <a:avLst>
              <a:gd fmla="val 16667" name="adj"/>
            </a:avLst>
          </a:prstGeom>
          <a:noFill/>
          <a:ln>
            <a:noFill/>
          </a:ln>
        </p:spPr>
      </p:pic>
      <p:pic>
        <p:nvPicPr>
          <p:cNvPr id="217" name="Google Shape;217;p22"/>
          <p:cNvPicPr preferRelativeResize="0"/>
          <p:nvPr/>
        </p:nvPicPr>
        <p:blipFill rotWithShape="1">
          <a:blip r:embed="rId5">
            <a:alphaModFix/>
          </a:blip>
          <a:srcRect b="0" l="0" r="0" t="0"/>
          <a:stretch/>
        </p:blipFill>
        <p:spPr>
          <a:xfrm>
            <a:off x="16635222" y="390369"/>
            <a:ext cx="1203676" cy="285525"/>
          </a:xfrm>
          <a:prstGeom prst="rect">
            <a:avLst/>
          </a:prstGeom>
          <a:noFill/>
          <a:ln>
            <a:noFill/>
          </a:ln>
        </p:spPr>
      </p:pic>
      <p:sp>
        <p:nvSpPr>
          <p:cNvPr id="218" name="Google Shape;218;p22"/>
          <p:cNvSpPr/>
          <p:nvPr/>
        </p:nvSpPr>
        <p:spPr>
          <a:xfrm>
            <a:off x="1292150" y="381000"/>
            <a:ext cx="3206400" cy="780300"/>
          </a:xfrm>
          <a:prstGeom prst="roundRect">
            <a:avLst>
              <a:gd fmla="val 50000" name="adj"/>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219" name="Google Shape;219;p22"/>
          <p:cNvSpPr txBox="1"/>
          <p:nvPr/>
        </p:nvSpPr>
        <p:spPr>
          <a:xfrm>
            <a:off x="1485275" y="446700"/>
            <a:ext cx="3705300" cy="648900"/>
          </a:xfrm>
          <a:prstGeom prst="rect">
            <a:avLst/>
          </a:prstGeom>
          <a:noFill/>
          <a:ln>
            <a:noFill/>
          </a:ln>
        </p:spPr>
        <p:txBody>
          <a:bodyPr anchorCtr="0" anchor="ctr" bIns="0" lIns="0" spcFirstLastPara="1" rIns="0" wrap="square" tIns="0">
            <a:noAutofit/>
          </a:bodyPr>
          <a:lstStyle/>
          <a:p>
            <a:pPr indent="0" lvl="0" marL="0" rtl="0" algn="l">
              <a:lnSpc>
                <a:spcPct val="140000"/>
              </a:lnSpc>
              <a:spcBef>
                <a:spcPts val="0"/>
              </a:spcBef>
              <a:spcAft>
                <a:spcPts val="0"/>
              </a:spcAft>
              <a:buClr>
                <a:schemeClr val="dk1"/>
              </a:buClr>
              <a:buSzPts val="4315"/>
              <a:buFont typeface="Arial"/>
              <a:buNone/>
            </a:pPr>
            <a:r>
              <a:rPr b="1" lang="en-US" sz="4215">
                <a:solidFill>
                  <a:schemeClr val="lt1"/>
                </a:solidFill>
                <a:latin typeface="Trebuchet MS"/>
                <a:ea typeface="Trebuchet MS"/>
                <a:cs typeface="Trebuchet MS"/>
                <a:sym typeface="Trebuchet MS"/>
              </a:rPr>
              <a:t>Atividade 1</a:t>
            </a:r>
            <a:endParaRPr b="1" sz="4215">
              <a:solidFill>
                <a:srgbClr val="FFFFFF"/>
              </a:solidFill>
              <a:latin typeface="Trebuchet MS"/>
              <a:ea typeface="Trebuchet MS"/>
              <a:cs typeface="Trebuchet MS"/>
              <a:sym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3"/>
          <p:cNvSpPr txBox="1"/>
          <p:nvPr/>
        </p:nvSpPr>
        <p:spPr>
          <a:xfrm>
            <a:off x="1289250" y="2957850"/>
            <a:ext cx="15709500" cy="4371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rgbClr val="000000"/>
              </a:buClr>
              <a:buSzPts val="2200"/>
              <a:buFont typeface="Trebuchet MS"/>
              <a:buChar char="●"/>
            </a:pPr>
            <a:r>
              <a:rPr b="1" lang="en-US" sz="2200">
                <a:latin typeface="Trebuchet MS"/>
                <a:ea typeface="Trebuchet MS"/>
                <a:cs typeface="Trebuchet MS"/>
                <a:sym typeface="Trebuchet MS"/>
              </a:rPr>
              <a:t>Coloque sua criatura no novo habitat. Use os espaços em branco ao redor do habitat para escrever como você espera que o animal se adapte ao novo ambiente.</a:t>
            </a:r>
            <a:endParaRPr b="1" i="0" sz="2200" u="none" cap="none" strike="noStrike">
              <a:solidFill>
                <a:srgbClr val="000000"/>
              </a:solidFill>
              <a:latin typeface="Trebuchet MS"/>
              <a:ea typeface="Trebuchet MS"/>
              <a:cs typeface="Trebuchet MS"/>
              <a:sym typeface="Trebuchet MS"/>
            </a:endParaRPr>
          </a:p>
          <a:p>
            <a:pPr indent="0" lvl="0" marL="0" marR="0" rtl="0" algn="l">
              <a:lnSpc>
                <a:spcPct val="115000"/>
              </a:lnSpc>
              <a:spcBef>
                <a:spcPts val="0"/>
              </a:spcBef>
              <a:spcAft>
                <a:spcPts val="0"/>
              </a:spcAft>
              <a:buClr>
                <a:srgbClr val="000000"/>
              </a:buClr>
              <a:buSzPts val="2000"/>
              <a:buFont typeface="Arial"/>
              <a:buNone/>
            </a:pPr>
            <a:r>
              <a:t/>
            </a:r>
            <a:endParaRPr b="1" i="0" sz="2200" u="none" cap="none" strike="noStrike">
              <a:solidFill>
                <a:srgbClr val="000000"/>
              </a:solidFill>
              <a:latin typeface="Trebuchet MS"/>
              <a:ea typeface="Trebuchet MS"/>
              <a:cs typeface="Trebuchet MS"/>
              <a:sym typeface="Trebuchet MS"/>
            </a:endParaRPr>
          </a:p>
          <a:p>
            <a:pPr indent="0" lvl="0" marL="0" marR="0" rtl="0" algn="l">
              <a:lnSpc>
                <a:spcPct val="115000"/>
              </a:lnSpc>
              <a:spcBef>
                <a:spcPts val="0"/>
              </a:spcBef>
              <a:spcAft>
                <a:spcPts val="0"/>
              </a:spcAft>
              <a:buClr>
                <a:srgbClr val="000000"/>
              </a:buClr>
              <a:buSzPts val="2000"/>
              <a:buFont typeface="Arial"/>
              <a:buNone/>
            </a:pPr>
            <a:r>
              <a:t/>
            </a:r>
            <a:endParaRPr b="1" i="0" sz="2200" u="none" cap="none" strike="noStrike">
              <a:solidFill>
                <a:srgbClr val="000000"/>
              </a:solidFill>
              <a:latin typeface="Trebuchet MS"/>
              <a:ea typeface="Trebuchet MS"/>
              <a:cs typeface="Trebuchet MS"/>
              <a:sym typeface="Trebuchet MS"/>
            </a:endParaRPr>
          </a:p>
          <a:p>
            <a:pPr indent="-368300" lvl="0" marL="457200" marR="0" rtl="0" algn="l">
              <a:lnSpc>
                <a:spcPct val="115000"/>
              </a:lnSpc>
              <a:spcBef>
                <a:spcPts val="0"/>
              </a:spcBef>
              <a:spcAft>
                <a:spcPts val="0"/>
              </a:spcAft>
              <a:buClr>
                <a:srgbClr val="000000"/>
              </a:buClr>
              <a:buSzPts val="2200"/>
              <a:buFont typeface="Trebuchet MS"/>
              <a:buChar char="●"/>
            </a:pPr>
            <a:r>
              <a:rPr b="1" lang="en-US" sz="2200">
                <a:latin typeface="Trebuchet MS"/>
                <a:ea typeface="Trebuchet MS"/>
                <a:cs typeface="Trebuchet MS"/>
                <a:sym typeface="Trebuchet MS"/>
              </a:rPr>
              <a:t>Certifique-se de considerar os novos problemas enfrentados pelo animal; o Bobati não pode cavar a casca da árvore se não houver árvores. O Teebok não pode se esgueirar sob a areia quente se ela agora estiver coberta de água. </a:t>
            </a:r>
            <a:endParaRPr b="1" i="0" sz="2200" u="none" cap="none" strike="noStrike">
              <a:solidFill>
                <a:srgbClr val="000000"/>
              </a:solidFill>
              <a:latin typeface="Trebuchet MS"/>
              <a:ea typeface="Trebuchet MS"/>
              <a:cs typeface="Trebuchet MS"/>
              <a:sym typeface="Trebuchet MS"/>
            </a:endParaRPr>
          </a:p>
          <a:p>
            <a:pPr indent="0" lvl="0" marL="0" marR="0" rtl="0" algn="l">
              <a:lnSpc>
                <a:spcPct val="115000"/>
              </a:lnSpc>
              <a:spcBef>
                <a:spcPts val="0"/>
              </a:spcBef>
              <a:spcAft>
                <a:spcPts val="0"/>
              </a:spcAft>
              <a:buClr>
                <a:srgbClr val="000000"/>
              </a:buClr>
              <a:buSzPts val="2000"/>
              <a:buFont typeface="Arial"/>
              <a:buNone/>
            </a:pPr>
            <a:r>
              <a:t/>
            </a:r>
            <a:endParaRPr b="1" i="0" sz="2200" u="none" cap="none" strike="noStrike">
              <a:solidFill>
                <a:srgbClr val="000000"/>
              </a:solidFill>
              <a:latin typeface="Trebuchet MS"/>
              <a:ea typeface="Trebuchet MS"/>
              <a:cs typeface="Trebuchet MS"/>
              <a:sym typeface="Trebuchet MS"/>
            </a:endParaRPr>
          </a:p>
          <a:p>
            <a:pPr indent="0" lvl="0" marL="0" marR="0" rtl="0" algn="l">
              <a:lnSpc>
                <a:spcPct val="115000"/>
              </a:lnSpc>
              <a:spcBef>
                <a:spcPts val="0"/>
              </a:spcBef>
              <a:spcAft>
                <a:spcPts val="0"/>
              </a:spcAft>
              <a:buClr>
                <a:srgbClr val="000000"/>
              </a:buClr>
              <a:buSzPts val="2000"/>
              <a:buFont typeface="Arial"/>
              <a:buNone/>
            </a:pPr>
            <a:r>
              <a:t/>
            </a:r>
            <a:endParaRPr b="1" i="0" sz="2200" u="none" cap="none" strike="noStrike">
              <a:solidFill>
                <a:srgbClr val="000000"/>
              </a:solidFill>
              <a:latin typeface="Trebuchet MS"/>
              <a:ea typeface="Trebuchet MS"/>
              <a:cs typeface="Trebuchet MS"/>
              <a:sym typeface="Trebuchet MS"/>
            </a:endParaRPr>
          </a:p>
          <a:p>
            <a:pPr indent="-368300" lvl="0" marL="457200" marR="0" rtl="0" algn="l">
              <a:lnSpc>
                <a:spcPct val="140000"/>
              </a:lnSpc>
              <a:spcBef>
                <a:spcPts val="0"/>
              </a:spcBef>
              <a:spcAft>
                <a:spcPts val="0"/>
              </a:spcAft>
              <a:buClr>
                <a:srgbClr val="000000"/>
              </a:buClr>
              <a:buSzPts val="2200"/>
              <a:buFont typeface="Trebuchet MS"/>
              <a:buChar char="●"/>
            </a:pPr>
            <a:r>
              <a:rPr b="1" lang="en-US" sz="2200">
                <a:latin typeface="Trebuchet MS"/>
                <a:ea typeface="Trebuchet MS"/>
                <a:cs typeface="Trebuchet MS"/>
                <a:sym typeface="Trebuchet MS"/>
              </a:rPr>
              <a:t>Você consegue pensar em uma alternativa que não seja muito diferente? Seu animal só conseguirá se adaptar até certo ponto.</a:t>
            </a:r>
            <a:endParaRPr b="0" i="0" sz="2200" u="none" cap="none" strike="noStrike">
              <a:solidFill>
                <a:srgbClr val="000000"/>
              </a:solidFill>
              <a:latin typeface="Trebuchet MS"/>
              <a:ea typeface="Trebuchet MS"/>
              <a:cs typeface="Trebuchet MS"/>
              <a:sym typeface="Trebuchet MS"/>
            </a:endParaRPr>
          </a:p>
          <a:p>
            <a:pPr indent="0" lvl="0" marL="0" marR="0" rtl="0" algn="l">
              <a:lnSpc>
                <a:spcPct val="136400"/>
              </a:lnSpc>
              <a:spcBef>
                <a:spcPts val="0"/>
              </a:spcBef>
              <a:spcAft>
                <a:spcPts val="0"/>
              </a:spcAft>
              <a:buClr>
                <a:srgbClr val="000000"/>
              </a:buClr>
              <a:buSzPts val="2000"/>
              <a:buFont typeface="Arial"/>
              <a:buNone/>
            </a:pPr>
            <a:r>
              <a:t/>
            </a:r>
            <a:endParaRPr b="1" i="0" sz="2000" u="none" cap="none" strike="noStrike">
              <a:solidFill>
                <a:srgbClr val="000000"/>
              </a:solidFill>
              <a:latin typeface="Trebuchet MS"/>
              <a:ea typeface="Trebuchet MS"/>
              <a:cs typeface="Trebuchet MS"/>
              <a:sym typeface="Trebuchet MS"/>
            </a:endParaRPr>
          </a:p>
        </p:txBody>
      </p:sp>
      <p:sp>
        <p:nvSpPr>
          <p:cNvPr id="225" name="Google Shape;225;p23"/>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000" u="none" cap="none" strike="noStrike">
                <a:solidFill>
                  <a:srgbClr val="FBFCFB"/>
                </a:solidFill>
                <a:latin typeface="Trebuchet MS"/>
                <a:ea typeface="Trebuchet MS"/>
                <a:cs typeface="Trebuchet MS"/>
                <a:sym typeface="Trebuchet MS"/>
              </a:rPr>
              <a:t>11</a:t>
            </a:r>
            <a:endParaRPr b="0" i="0" sz="2000" u="none" cap="none" strike="noStrike">
              <a:solidFill>
                <a:srgbClr val="FBFCFB"/>
              </a:solidFill>
              <a:latin typeface="Trebuchet MS"/>
              <a:ea typeface="Trebuchet MS"/>
              <a:cs typeface="Trebuchet MS"/>
              <a:sym typeface="Trebuchet MS"/>
            </a:endParaRPr>
          </a:p>
        </p:txBody>
      </p:sp>
      <p:pic>
        <p:nvPicPr>
          <p:cNvPr id="226" name="Google Shape;226;p23"/>
          <p:cNvPicPr preferRelativeResize="0"/>
          <p:nvPr/>
        </p:nvPicPr>
        <p:blipFill rotWithShape="1">
          <a:blip r:embed="rId3">
            <a:alphaModFix/>
          </a:blip>
          <a:srcRect b="0" l="0" r="0" t="0"/>
          <a:stretch/>
        </p:blipFill>
        <p:spPr>
          <a:xfrm>
            <a:off x="16635222" y="390369"/>
            <a:ext cx="1203676" cy="285525"/>
          </a:xfrm>
          <a:prstGeom prst="rect">
            <a:avLst/>
          </a:prstGeom>
          <a:noFill/>
          <a:ln>
            <a:noFill/>
          </a:ln>
        </p:spPr>
      </p:pic>
      <p:sp>
        <p:nvSpPr>
          <p:cNvPr id="227" name="Google Shape;227;p23"/>
          <p:cNvSpPr/>
          <p:nvPr/>
        </p:nvSpPr>
        <p:spPr>
          <a:xfrm>
            <a:off x="1292150" y="381000"/>
            <a:ext cx="3206400" cy="780300"/>
          </a:xfrm>
          <a:prstGeom prst="roundRect">
            <a:avLst>
              <a:gd fmla="val 50000" name="adj"/>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228" name="Google Shape;228;p23"/>
          <p:cNvSpPr txBox="1"/>
          <p:nvPr/>
        </p:nvSpPr>
        <p:spPr>
          <a:xfrm>
            <a:off x="1485275" y="446700"/>
            <a:ext cx="3705300" cy="648900"/>
          </a:xfrm>
          <a:prstGeom prst="rect">
            <a:avLst/>
          </a:prstGeom>
          <a:noFill/>
          <a:ln>
            <a:noFill/>
          </a:ln>
        </p:spPr>
        <p:txBody>
          <a:bodyPr anchorCtr="0" anchor="ctr" bIns="0" lIns="0" spcFirstLastPara="1" rIns="0" wrap="square" tIns="0">
            <a:noAutofit/>
          </a:bodyPr>
          <a:lstStyle/>
          <a:p>
            <a:pPr indent="0" lvl="0" marL="0" rtl="0" algn="l">
              <a:lnSpc>
                <a:spcPct val="140000"/>
              </a:lnSpc>
              <a:spcBef>
                <a:spcPts val="0"/>
              </a:spcBef>
              <a:spcAft>
                <a:spcPts val="0"/>
              </a:spcAft>
              <a:buClr>
                <a:schemeClr val="dk1"/>
              </a:buClr>
              <a:buSzPts val="4315"/>
              <a:buFont typeface="Arial"/>
              <a:buNone/>
            </a:pPr>
            <a:r>
              <a:rPr b="1" lang="en-US" sz="4215">
                <a:solidFill>
                  <a:schemeClr val="lt1"/>
                </a:solidFill>
                <a:latin typeface="Trebuchet MS"/>
                <a:ea typeface="Trebuchet MS"/>
                <a:cs typeface="Trebuchet MS"/>
                <a:sym typeface="Trebuchet MS"/>
              </a:rPr>
              <a:t>Atividade 1</a:t>
            </a:r>
            <a:endParaRPr b="1" sz="4215">
              <a:solidFill>
                <a:srgbClr val="FFFFFF"/>
              </a:solidFill>
              <a:latin typeface="Trebuchet MS"/>
              <a:ea typeface="Trebuchet MS"/>
              <a:cs typeface="Trebuchet MS"/>
              <a:sym typeface="Trebuchet M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4"/>
          <p:cNvSpPr txBox="1"/>
          <p:nvPr/>
        </p:nvSpPr>
        <p:spPr>
          <a:xfrm>
            <a:off x="1289300" y="1466575"/>
            <a:ext cx="15709500" cy="6647700"/>
          </a:xfrm>
          <a:prstGeom prst="rect">
            <a:avLst/>
          </a:prstGeom>
          <a:noFill/>
          <a:ln>
            <a:noFill/>
          </a:ln>
        </p:spPr>
        <p:txBody>
          <a:bodyPr anchorCtr="0" anchor="t" bIns="0" lIns="0" spcFirstLastPara="1" rIns="0" wrap="square" tIns="0">
            <a:spAutoFit/>
          </a:bodyPr>
          <a:lstStyle/>
          <a:p>
            <a:pPr indent="0" lvl="0" marL="0" marR="0" rtl="0" algn="l">
              <a:lnSpc>
                <a:spcPct val="180026"/>
              </a:lnSpc>
              <a:spcBef>
                <a:spcPts val="0"/>
              </a:spcBef>
              <a:spcAft>
                <a:spcPts val="0"/>
              </a:spcAft>
              <a:buClr>
                <a:srgbClr val="000000"/>
              </a:buClr>
              <a:buSzPts val="3024"/>
              <a:buFont typeface="Arial"/>
              <a:buNone/>
            </a:pPr>
            <a:r>
              <a:rPr b="1" lang="en-US" sz="3400">
                <a:latin typeface="Trebuchet MS"/>
                <a:ea typeface="Trebuchet MS"/>
                <a:cs typeface="Trebuchet MS"/>
                <a:sym typeface="Trebuchet MS"/>
              </a:rPr>
              <a:t>Converse com alguém que tenha escolhido a mesma criatura que você. </a:t>
            </a:r>
            <a:endParaRPr b="0" i="0" sz="3400" u="none" cap="none" strike="noStrike">
              <a:solidFill>
                <a:srgbClr val="000000"/>
              </a:solidFill>
              <a:latin typeface="Trebuchet MS"/>
              <a:ea typeface="Trebuchet MS"/>
              <a:cs typeface="Trebuchet MS"/>
              <a:sym typeface="Trebuchet MS"/>
            </a:endParaRPr>
          </a:p>
          <a:p>
            <a:pPr indent="-368300" lvl="0" marL="457200" marR="0" rtl="0" algn="l">
              <a:lnSpc>
                <a:spcPct val="115000"/>
              </a:lnSpc>
              <a:spcBef>
                <a:spcPts val="0"/>
              </a:spcBef>
              <a:spcAft>
                <a:spcPts val="0"/>
              </a:spcAft>
              <a:buClr>
                <a:srgbClr val="000000"/>
              </a:buClr>
              <a:buSzPts val="2200"/>
              <a:buFont typeface="Trebuchet MS"/>
              <a:buChar char="●"/>
            </a:pPr>
            <a:r>
              <a:rPr lang="en-US" sz="2200">
                <a:latin typeface="Trebuchet MS"/>
                <a:ea typeface="Trebuchet MS"/>
                <a:cs typeface="Trebuchet MS"/>
                <a:sym typeface="Trebuchet MS"/>
              </a:rPr>
              <a:t>Vocês tiveram ideias semelhantes?</a:t>
            </a:r>
            <a:endParaRPr b="0" i="0" sz="2200" u="none" cap="none" strike="noStrike">
              <a:solidFill>
                <a:srgbClr val="000000"/>
              </a:solidFill>
              <a:latin typeface="Trebuchet MS"/>
              <a:ea typeface="Trebuchet MS"/>
              <a:cs typeface="Trebuchet MS"/>
              <a:sym typeface="Trebuchet MS"/>
            </a:endParaRPr>
          </a:p>
          <a:p>
            <a:pPr indent="-368300" lvl="0" marL="457200" marR="0" rtl="0" algn="l">
              <a:lnSpc>
                <a:spcPct val="115000"/>
              </a:lnSpc>
              <a:spcBef>
                <a:spcPts val="1000"/>
              </a:spcBef>
              <a:spcAft>
                <a:spcPts val="0"/>
              </a:spcAft>
              <a:buClr>
                <a:srgbClr val="000000"/>
              </a:buClr>
              <a:buSzPts val="2200"/>
              <a:buFont typeface="Trebuchet MS"/>
              <a:buChar char="●"/>
            </a:pPr>
            <a:r>
              <a:rPr lang="en-US" sz="2200">
                <a:latin typeface="Trebuchet MS"/>
                <a:ea typeface="Trebuchet MS"/>
                <a:cs typeface="Trebuchet MS"/>
                <a:sym typeface="Trebuchet MS"/>
              </a:rPr>
              <a:t>Se a sua criatura se adaptar da maneira que você acha que ela se adaptará, quais são as chances de sobrevivência dela? </a:t>
            </a:r>
            <a:endParaRPr b="0" i="0" sz="2200" u="none" cap="none" strike="noStrike">
              <a:solidFill>
                <a:srgbClr val="000000"/>
              </a:solidFill>
              <a:latin typeface="Trebuchet MS"/>
              <a:ea typeface="Trebuchet MS"/>
              <a:cs typeface="Trebuchet MS"/>
              <a:sym typeface="Trebuchet MS"/>
            </a:endParaRPr>
          </a:p>
          <a:p>
            <a:pPr indent="-368300" lvl="0" marL="457200" marR="0" rtl="0" algn="l">
              <a:lnSpc>
                <a:spcPct val="115000"/>
              </a:lnSpc>
              <a:spcBef>
                <a:spcPts val="1000"/>
              </a:spcBef>
              <a:spcAft>
                <a:spcPts val="0"/>
              </a:spcAft>
              <a:buClr>
                <a:srgbClr val="000000"/>
              </a:buClr>
              <a:buSzPts val="2200"/>
              <a:buFont typeface="Trebuchet MS"/>
              <a:buChar char="●"/>
            </a:pPr>
            <a:r>
              <a:rPr lang="en-US" sz="2200">
                <a:latin typeface="Trebuchet MS"/>
                <a:ea typeface="Trebuchet MS"/>
                <a:cs typeface="Trebuchet MS"/>
                <a:sym typeface="Trebuchet MS"/>
              </a:rPr>
              <a:t>O que poderia diminuir ainda mais a chance de sobrevivência da criatura?</a:t>
            </a:r>
            <a:endParaRPr b="0" i="0" sz="2200" u="none" cap="none" strike="noStrike">
              <a:solidFill>
                <a:srgbClr val="000000"/>
              </a:solidFill>
              <a:latin typeface="Trebuchet MS"/>
              <a:ea typeface="Trebuchet MS"/>
              <a:cs typeface="Trebuchet MS"/>
              <a:sym typeface="Trebuchet M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rgbClr val="000000"/>
              </a:solidFill>
              <a:latin typeface="Trebuchet MS"/>
              <a:ea typeface="Trebuchet MS"/>
              <a:cs typeface="Trebuchet MS"/>
              <a:sym typeface="Trebuchet MS"/>
            </a:endParaRPr>
          </a:p>
          <a:p>
            <a:pPr indent="0" lvl="0" marL="457200" marR="0" rtl="0" algn="l">
              <a:lnSpc>
                <a:spcPct val="115000"/>
              </a:lnSpc>
              <a:spcBef>
                <a:spcPts val="1000"/>
              </a:spcBef>
              <a:spcAft>
                <a:spcPts val="0"/>
              </a:spcAft>
              <a:buClr>
                <a:srgbClr val="000000"/>
              </a:buClr>
              <a:buSzPts val="2200"/>
              <a:buFont typeface="Arial"/>
              <a:buNone/>
            </a:pPr>
            <a:r>
              <a:t/>
            </a:r>
            <a:endParaRPr b="0" i="0" sz="2200" u="none" cap="none" strike="noStrike">
              <a:solidFill>
                <a:srgbClr val="000000"/>
              </a:solidFill>
              <a:latin typeface="Trebuchet MS"/>
              <a:ea typeface="Trebuchet MS"/>
              <a:cs typeface="Trebuchet MS"/>
              <a:sym typeface="Trebuchet MS"/>
            </a:endParaRPr>
          </a:p>
          <a:p>
            <a:pPr indent="0" lvl="0" marL="0" marR="0" rtl="0" algn="l">
              <a:lnSpc>
                <a:spcPct val="115000"/>
              </a:lnSpc>
              <a:spcBef>
                <a:spcPts val="1000"/>
              </a:spcBef>
              <a:spcAft>
                <a:spcPts val="0"/>
              </a:spcAft>
              <a:buClr>
                <a:srgbClr val="000000"/>
              </a:buClr>
              <a:buSzPts val="2624"/>
              <a:buFont typeface="Arial"/>
              <a:buNone/>
            </a:pPr>
            <a:r>
              <a:rPr b="1" lang="en-US" sz="3000">
                <a:latin typeface="Trebuchet MS"/>
                <a:ea typeface="Trebuchet MS"/>
                <a:cs typeface="Trebuchet MS"/>
                <a:sym typeface="Trebuchet MS"/>
              </a:rPr>
              <a:t>Criaturas de todo o mundo estão precisando se adaptar, algumas muito rapidamente. </a:t>
            </a:r>
            <a:endParaRPr b="1" i="0" sz="3000" u="none" cap="none" strike="noStrike">
              <a:solidFill>
                <a:srgbClr val="000000"/>
              </a:solidFill>
              <a:latin typeface="Trebuchet MS"/>
              <a:ea typeface="Trebuchet MS"/>
              <a:cs typeface="Trebuchet MS"/>
              <a:sym typeface="Trebuchet MS"/>
            </a:endParaRPr>
          </a:p>
          <a:p>
            <a:pPr indent="0" lvl="0" marL="0" marR="0" rtl="0" algn="l">
              <a:lnSpc>
                <a:spcPct val="115000"/>
              </a:lnSpc>
              <a:spcBef>
                <a:spcPts val="0"/>
              </a:spcBef>
              <a:spcAft>
                <a:spcPts val="0"/>
              </a:spcAft>
              <a:buClr>
                <a:srgbClr val="000000"/>
              </a:buClr>
              <a:buSzPts val="2624"/>
              <a:buFont typeface="Arial"/>
              <a:buNone/>
            </a:pPr>
            <a:r>
              <a:t/>
            </a:r>
            <a:endParaRPr b="1" i="0" sz="3000" u="none" cap="none" strike="noStrike">
              <a:solidFill>
                <a:srgbClr val="000000"/>
              </a:solidFill>
              <a:latin typeface="Trebuchet MS"/>
              <a:ea typeface="Trebuchet MS"/>
              <a:cs typeface="Trebuchet MS"/>
              <a:sym typeface="Trebuchet MS"/>
            </a:endParaRPr>
          </a:p>
          <a:p>
            <a:pPr indent="0" lvl="0" marL="0" marR="0" rtl="0" algn="l">
              <a:lnSpc>
                <a:spcPct val="115000"/>
              </a:lnSpc>
              <a:spcBef>
                <a:spcPts val="0"/>
              </a:spcBef>
              <a:spcAft>
                <a:spcPts val="0"/>
              </a:spcAft>
              <a:buClr>
                <a:srgbClr val="000000"/>
              </a:buClr>
              <a:buSzPts val="2524"/>
              <a:buFont typeface="Arial"/>
              <a:buNone/>
            </a:pPr>
            <a:r>
              <a:rPr b="1" lang="en-US" sz="3000">
                <a:latin typeface="Trebuchet MS"/>
                <a:ea typeface="Trebuchet MS"/>
                <a:cs typeface="Trebuchet MS"/>
                <a:sym typeface="Trebuchet MS"/>
              </a:rPr>
              <a:t>Obrigado por pensar em como um animal pode se adaptar. </a:t>
            </a:r>
            <a:endParaRPr b="1" i="0" sz="3000" u="none" cap="none" strike="noStrike">
              <a:solidFill>
                <a:srgbClr val="000000"/>
              </a:solidFill>
              <a:latin typeface="Trebuchet MS"/>
              <a:ea typeface="Trebuchet MS"/>
              <a:cs typeface="Trebuchet MS"/>
              <a:sym typeface="Trebuchet MS"/>
            </a:endParaRPr>
          </a:p>
          <a:p>
            <a:pPr indent="0" lvl="0" marL="0" marR="0" rtl="0" algn="l">
              <a:lnSpc>
                <a:spcPct val="115000"/>
              </a:lnSpc>
              <a:spcBef>
                <a:spcPts val="0"/>
              </a:spcBef>
              <a:spcAft>
                <a:spcPts val="0"/>
              </a:spcAft>
              <a:buClr>
                <a:srgbClr val="000000"/>
              </a:buClr>
              <a:buSzPts val="2524"/>
              <a:buFont typeface="Arial"/>
              <a:buNone/>
            </a:pPr>
            <a:r>
              <a:t/>
            </a:r>
            <a:endParaRPr b="1" i="0" sz="3000" u="none" cap="none" strike="noStrike">
              <a:solidFill>
                <a:srgbClr val="000000"/>
              </a:solidFill>
              <a:latin typeface="Trebuchet MS"/>
              <a:ea typeface="Trebuchet MS"/>
              <a:cs typeface="Trebuchet MS"/>
              <a:sym typeface="Trebuchet MS"/>
            </a:endParaRPr>
          </a:p>
          <a:p>
            <a:pPr indent="0" lvl="0" marL="0" marR="0" rtl="0" algn="l">
              <a:lnSpc>
                <a:spcPct val="115000"/>
              </a:lnSpc>
              <a:spcBef>
                <a:spcPts val="0"/>
              </a:spcBef>
              <a:spcAft>
                <a:spcPts val="0"/>
              </a:spcAft>
              <a:buClr>
                <a:srgbClr val="000000"/>
              </a:buClr>
              <a:buSzPts val="2524"/>
              <a:buFont typeface="Arial"/>
              <a:buNone/>
            </a:pPr>
            <a:r>
              <a:rPr b="1" lang="en-US" sz="3000">
                <a:latin typeface="Trebuchet MS"/>
                <a:ea typeface="Trebuchet MS"/>
                <a:cs typeface="Trebuchet MS"/>
                <a:sym typeface="Trebuchet MS"/>
              </a:rPr>
              <a:t>Essas criaturas não eram reais, mas os problemas que elas enfrentaram na lição de hoje são muito reais.</a:t>
            </a:r>
            <a:endParaRPr b="1" i="0" sz="3000" u="none" cap="none" strike="noStrike">
              <a:solidFill>
                <a:srgbClr val="000000"/>
              </a:solidFill>
              <a:latin typeface="Trebuchet MS"/>
              <a:ea typeface="Trebuchet MS"/>
              <a:cs typeface="Trebuchet MS"/>
              <a:sym typeface="Trebuchet MS"/>
            </a:endParaRPr>
          </a:p>
        </p:txBody>
      </p:sp>
      <p:sp>
        <p:nvSpPr>
          <p:cNvPr id="234" name="Google Shape;234;p24"/>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000" u="none" cap="none" strike="noStrike">
                <a:solidFill>
                  <a:srgbClr val="FBFCFB"/>
                </a:solidFill>
                <a:latin typeface="Trebuchet MS"/>
                <a:ea typeface="Trebuchet MS"/>
                <a:cs typeface="Trebuchet MS"/>
                <a:sym typeface="Trebuchet MS"/>
              </a:rPr>
              <a:t>12</a:t>
            </a:r>
            <a:endParaRPr b="0" i="0" sz="2000" u="none" cap="none" strike="noStrike">
              <a:solidFill>
                <a:srgbClr val="FBFCFB"/>
              </a:solidFill>
              <a:latin typeface="Trebuchet MS"/>
              <a:ea typeface="Trebuchet MS"/>
              <a:cs typeface="Trebuchet MS"/>
              <a:sym typeface="Trebuchet MS"/>
            </a:endParaRPr>
          </a:p>
        </p:txBody>
      </p:sp>
      <p:sp>
        <p:nvSpPr>
          <p:cNvPr id="235" name="Google Shape;235;p24"/>
          <p:cNvSpPr/>
          <p:nvPr/>
        </p:nvSpPr>
        <p:spPr>
          <a:xfrm>
            <a:off x="1292150" y="381000"/>
            <a:ext cx="2450700" cy="780300"/>
          </a:xfrm>
          <a:prstGeom prst="roundRect">
            <a:avLst>
              <a:gd fmla="val 50000" name="adj"/>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236" name="Google Shape;236;p24"/>
          <p:cNvSpPr txBox="1"/>
          <p:nvPr/>
        </p:nvSpPr>
        <p:spPr>
          <a:xfrm>
            <a:off x="1323214" y="424965"/>
            <a:ext cx="2388600" cy="648900"/>
          </a:xfrm>
          <a:prstGeom prst="rect">
            <a:avLst/>
          </a:prstGeom>
          <a:no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rgbClr val="000000"/>
              </a:buClr>
              <a:buSzPts val="4315"/>
              <a:buFont typeface="Arial"/>
              <a:buNone/>
            </a:pPr>
            <a:r>
              <a:rPr b="1" lang="en-US" sz="4215">
                <a:solidFill>
                  <a:srgbClr val="FFFFFF"/>
                </a:solidFill>
                <a:latin typeface="Trebuchet MS"/>
                <a:ea typeface="Trebuchet MS"/>
                <a:cs typeface="Trebuchet MS"/>
                <a:sym typeface="Trebuchet MS"/>
              </a:rPr>
              <a:t>Análise </a:t>
            </a:r>
            <a:endParaRPr b="0" i="0" sz="1400" u="none" cap="none" strike="noStrike">
              <a:solidFill>
                <a:srgbClr val="000000"/>
              </a:solidFill>
              <a:latin typeface="Trebuchet MS"/>
              <a:ea typeface="Trebuchet MS"/>
              <a:cs typeface="Trebuchet MS"/>
              <a:sym typeface="Trebuchet MS"/>
            </a:endParaRPr>
          </a:p>
        </p:txBody>
      </p:sp>
      <p:sp>
        <p:nvSpPr>
          <p:cNvPr id="237" name="Google Shape;237;p24"/>
          <p:cNvSpPr/>
          <p:nvPr/>
        </p:nvSpPr>
        <p:spPr>
          <a:xfrm>
            <a:off x="1287325" y="9128175"/>
            <a:ext cx="7631100" cy="557100"/>
          </a:xfrm>
          <a:prstGeom prst="roundRect">
            <a:avLst>
              <a:gd fmla="val 50000" name="adj"/>
            </a:avLst>
          </a:prstGeom>
          <a:solidFill>
            <a:srgbClr val="9900FF"/>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161"/>
              <a:buFont typeface="Arial"/>
              <a:buNone/>
            </a:pPr>
            <a:r>
              <a:rPr b="1" lang="en-US" sz="3000">
                <a:solidFill>
                  <a:srgbClr val="FFFFFF"/>
                </a:solidFill>
                <a:latin typeface="Trebuchet MS"/>
                <a:ea typeface="Trebuchet MS"/>
                <a:cs typeface="Trebuchet MS"/>
                <a:sym typeface="Trebuchet MS"/>
              </a:rPr>
              <a:t>Reproduzir vídeo 3: Adeus de Jannicke </a:t>
            </a:r>
            <a:endParaRPr b="0" i="0" sz="3000" u="none" cap="none" strike="noStrike">
              <a:solidFill>
                <a:srgbClr val="000000"/>
              </a:solidFill>
              <a:latin typeface="Trebuchet MS"/>
              <a:ea typeface="Trebuchet MS"/>
              <a:cs typeface="Trebuchet MS"/>
              <a:sym typeface="Trebuchet MS"/>
            </a:endParaRPr>
          </a:p>
        </p:txBody>
      </p:sp>
      <p:sp>
        <p:nvSpPr>
          <p:cNvPr id="238" name="Google Shape;238;p24"/>
          <p:cNvSpPr/>
          <p:nvPr/>
        </p:nvSpPr>
        <p:spPr>
          <a:xfrm>
            <a:off x="14454100" y="9112400"/>
            <a:ext cx="3376800" cy="557100"/>
          </a:xfrm>
          <a:prstGeom prst="roundRect">
            <a:avLst>
              <a:gd fmla="val 50000" name="adj"/>
            </a:avLst>
          </a:prstGeom>
          <a:solidFill>
            <a:srgbClr val="9900FF"/>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161"/>
              <a:buFont typeface="Arial"/>
              <a:buNone/>
            </a:pPr>
            <a:r>
              <a:rPr b="1" lang="en-US" sz="3200">
                <a:solidFill>
                  <a:srgbClr val="FFFFFF"/>
                </a:solidFill>
                <a:latin typeface="Trebuchet MS"/>
                <a:ea typeface="Trebuchet MS"/>
                <a:cs typeface="Trebuchet MS"/>
                <a:sym typeface="Trebuchet MS"/>
              </a:rPr>
              <a:t>Fim da lição 1</a:t>
            </a:r>
            <a:endParaRPr b="0" i="0" sz="3200" u="none" cap="none" strike="noStrike">
              <a:solidFill>
                <a:srgbClr val="000000"/>
              </a:solidFill>
              <a:latin typeface="Trebuchet MS"/>
              <a:ea typeface="Trebuchet MS"/>
              <a:cs typeface="Trebuchet MS"/>
              <a:sym typeface="Trebuchet MS"/>
            </a:endParaRPr>
          </a:p>
        </p:txBody>
      </p:sp>
      <p:sp>
        <p:nvSpPr>
          <p:cNvPr id="239" name="Google Shape;239;p24">
            <a:hlinkClick r:id="rId3"/>
          </p:cNvPr>
          <p:cNvSpPr/>
          <p:nvPr/>
        </p:nvSpPr>
        <p:spPr>
          <a:xfrm>
            <a:off x="8913338" y="9112416"/>
            <a:ext cx="2083200" cy="557100"/>
          </a:xfrm>
          <a:prstGeom prst="roundRect">
            <a:avLst>
              <a:gd fmla="val 50000"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161"/>
              <a:buFont typeface="Arial"/>
              <a:buNone/>
            </a:pPr>
            <a:r>
              <a:rPr lang="en-US" sz="2200" u="sng">
                <a:solidFill>
                  <a:schemeClr val="hlink"/>
                </a:solidFill>
                <a:latin typeface="Trebuchet MS"/>
                <a:ea typeface="Trebuchet MS"/>
                <a:cs typeface="Trebuchet MS"/>
                <a:sym typeface="Trebuchet MS"/>
                <a:hlinkClick r:id="rId4"/>
              </a:rPr>
              <a:t>Clique aqui</a:t>
            </a:r>
            <a:endParaRPr b="0" i="0" sz="3200" u="none" cap="none" strike="noStrike">
              <a:solidFill>
                <a:srgbClr val="000000"/>
              </a:solidFill>
              <a:latin typeface="Trebuchet MS"/>
              <a:ea typeface="Trebuchet MS"/>
              <a:cs typeface="Trebuchet MS"/>
              <a:sym typeface="Trebuchet MS"/>
            </a:endParaRPr>
          </a:p>
        </p:txBody>
      </p:sp>
      <p:pic>
        <p:nvPicPr>
          <p:cNvPr id="240" name="Google Shape;240;p24"/>
          <p:cNvPicPr preferRelativeResize="0"/>
          <p:nvPr/>
        </p:nvPicPr>
        <p:blipFill rotWithShape="1">
          <a:blip r:embed="rId5">
            <a:alphaModFix/>
          </a:blip>
          <a:srcRect b="0" l="0" r="0" t="0"/>
          <a:stretch/>
        </p:blipFill>
        <p:spPr>
          <a:xfrm>
            <a:off x="16635222" y="390369"/>
            <a:ext cx="1203676" cy="2855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pic>
        <p:nvPicPr>
          <p:cNvPr id="245" name="Google Shape;245;p25" title="eCo_MAP_TITLE_V05 copy1.jpg"/>
          <p:cNvPicPr preferRelativeResize="0"/>
          <p:nvPr/>
        </p:nvPicPr>
        <p:blipFill>
          <a:blip r:embed="rId3">
            <a:alphaModFix/>
          </a:blip>
          <a:stretch>
            <a:fillRect/>
          </a:stretch>
        </p:blipFill>
        <p:spPr>
          <a:xfrm>
            <a:off x="-118525" y="-76200"/>
            <a:ext cx="18506148" cy="104097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6"/>
          <p:cNvSpPr txBox="1"/>
          <p:nvPr/>
        </p:nvSpPr>
        <p:spPr>
          <a:xfrm>
            <a:off x="1289250" y="2058314"/>
            <a:ext cx="15709500" cy="1117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SzPts val="1100"/>
              <a:buFont typeface="Arial"/>
              <a:buNone/>
            </a:pPr>
            <a:r>
              <a:rPr b="1" lang="en-US" sz="2200">
                <a:latin typeface="Trebuchet MS"/>
                <a:ea typeface="Trebuchet MS"/>
                <a:cs typeface="Trebuchet MS"/>
                <a:sym typeface="Trebuchet MS"/>
              </a:rPr>
              <a:t>Na última vez, analisamos como os animais podem precisar se adaptar rapidamente às mudanças em seu ambiente.</a:t>
            </a:r>
            <a:endParaRPr b="1" sz="2200">
              <a:latin typeface="Trebuchet MS"/>
              <a:ea typeface="Trebuchet MS"/>
              <a:cs typeface="Trebuchet MS"/>
              <a:sym typeface="Trebuchet MS"/>
            </a:endParaRPr>
          </a:p>
          <a:p>
            <a:pPr indent="0" lvl="0" marL="0" rtl="0" algn="ctr">
              <a:lnSpc>
                <a:spcPct val="115000"/>
              </a:lnSpc>
              <a:spcBef>
                <a:spcPts val="0"/>
              </a:spcBef>
              <a:spcAft>
                <a:spcPts val="0"/>
              </a:spcAft>
              <a:buClr>
                <a:schemeClr val="dk1"/>
              </a:buClr>
              <a:buSzPts val="1100"/>
              <a:buFont typeface="Arial"/>
              <a:buNone/>
            </a:pPr>
            <a:r>
              <a:rPr b="1" lang="en-US" sz="2200">
                <a:latin typeface="Trebuchet MS"/>
                <a:ea typeface="Trebuchet MS"/>
                <a:cs typeface="Trebuchet MS"/>
                <a:sym typeface="Trebuchet MS"/>
              </a:rPr>
              <a:t>as plantas também desempenham um papel nesse processo.</a:t>
            </a:r>
            <a:endParaRPr b="1" sz="2200">
              <a:latin typeface="Trebuchet MS"/>
              <a:ea typeface="Trebuchet MS"/>
              <a:cs typeface="Trebuchet MS"/>
              <a:sym typeface="Trebuchet MS"/>
            </a:endParaRPr>
          </a:p>
          <a:p>
            <a:pPr indent="0" lvl="0" marL="0" marR="0" rtl="0" algn="ctr">
              <a:lnSpc>
                <a:spcPct val="115000"/>
              </a:lnSpc>
              <a:spcBef>
                <a:spcPts val="0"/>
              </a:spcBef>
              <a:spcAft>
                <a:spcPts val="0"/>
              </a:spcAft>
              <a:buClr>
                <a:srgbClr val="000000"/>
              </a:buClr>
              <a:buSzPts val="2324"/>
              <a:buFont typeface="Arial"/>
              <a:buNone/>
            </a:pPr>
            <a:r>
              <a:t/>
            </a:r>
            <a:endParaRPr b="1" sz="2200">
              <a:latin typeface="Trebuchet MS"/>
              <a:ea typeface="Trebuchet MS"/>
              <a:cs typeface="Trebuchet MS"/>
              <a:sym typeface="Trebuchet MS"/>
            </a:endParaRPr>
          </a:p>
        </p:txBody>
      </p:sp>
      <p:sp>
        <p:nvSpPr>
          <p:cNvPr id="251" name="Google Shape;251;p26"/>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000" u="none" cap="none" strike="noStrike">
                <a:solidFill>
                  <a:srgbClr val="FBFCFB"/>
                </a:solidFill>
                <a:latin typeface="Trebuchet MS"/>
                <a:ea typeface="Trebuchet MS"/>
                <a:cs typeface="Trebuchet MS"/>
                <a:sym typeface="Trebuchet MS"/>
              </a:rPr>
              <a:t>14</a:t>
            </a:r>
            <a:endParaRPr b="0" i="0" sz="2000" u="none" cap="none" strike="noStrike">
              <a:solidFill>
                <a:srgbClr val="FBFCFB"/>
              </a:solidFill>
              <a:latin typeface="Trebuchet MS"/>
              <a:ea typeface="Trebuchet MS"/>
              <a:cs typeface="Trebuchet MS"/>
              <a:sym typeface="Trebuchet MS"/>
            </a:endParaRPr>
          </a:p>
        </p:txBody>
      </p:sp>
      <p:sp>
        <p:nvSpPr>
          <p:cNvPr id="252" name="Google Shape;252;p26"/>
          <p:cNvSpPr/>
          <p:nvPr/>
        </p:nvSpPr>
        <p:spPr>
          <a:xfrm>
            <a:off x="1292150" y="381000"/>
            <a:ext cx="4370400" cy="780300"/>
          </a:xfrm>
          <a:prstGeom prst="roundRect">
            <a:avLst>
              <a:gd fmla="val 50000" name="adj"/>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253" name="Google Shape;253;p26"/>
          <p:cNvSpPr txBox="1"/>
          <p:nvPr/>
        </p:nvSpPr>
        <p:spPr>
          <a:xfrm>
            <a:off x="1347549" y="424965"/>
            <a:ext cx="4260000" cy="648900"/>
          </a:xfrm>
          <a:prstGeom prst="rect">
            <a:avLst/>
          </a:prstGeom>
          <a:no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rgbClr val="000000"/>
              </a:buClr>
              <a:buSzPts val="4315"/>
              <a:buFont typeface="Arial"/>
              <a:buNone/>
            </a:pPr>
            <a:r>
              <a:rPr b="1" lang="en-US" sz="4215">
                <a:solidFill>
                  <a:srgbClr val="FFFFFF"/>
                </a:solidFill>
                <a:latin typeface="Trebuchet MS"/>
                <a:ea typeface="Trebuchet MS"/>
                <a:cs typeface="Trebuchet MS"/>
                <a:sym typeface="Trebuchet MS"/>
              </a:rPr>
              <a:t>Recapitulação</a:t>
            </a:r>
            <a:endParaRPr b="0" i="0" sz="1400" u="none" cap="none" strike="noStrike">
              <a:solidFill>
                <a:srgbClr val="000000"/>
              </a:solidFill>
              <a:latin typeface="Trebuchet MS"/>
              <a:ea typeface="Trebuchet MS"/>
              <a:cs typeface="Trebuchet MS"/>
              <a:sym typeface="Trebuchet MS"/>
            </a:endParaRPr>
          </a:p>
        </p:txBody>
      </p:sp>
      <p:sp>
        <p:nvSpPr>
          <p:cNvPr id="254" name="Google Shape;254;p26"/>
          <p:cNvSpPr/>
          <p:nvPr/>
        </p:nvSpPr>
        <p:spPr>
          <a:xfrm>
            <a:off x="1287350" y="9285775"/>
            <a:ext cx="6170700" cy="557100"/>
          </a:xfrm>
          <a:prstGeom prst="roundRect">
            <a:avLst>
              <a:gd fmla="val 50000" name="adj"/>
            </a:avLst>
          </a:prstGeom>
          <a:solidFill>
            <a:srgbClr val="9900FF"/>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161"/>
              <a:buFont typeface="Arial"/>
              <a:buNone/>
            </a:pPr>
            <a:r>
              <a:rPr b="1" lang="en-US" sz="2400">
                <a:solidFill>
                  <a:srgbClr val="FFFFFF"/>
                </a:solidFill>
                <a:latin typeface="Trebuchet MS"/>
                <a:ea typeface="Trebuchet MS"/>
                <a:cs typeface="Trebuchet MS"/>
                <a:sym typeface="Trebuchet MS"/>
              </a:rPr>
              <a:t>Reproduzir vídeo 5: Plantas e sementes</a:t>
            </a:r>
            <a:endParaRPr b="0" i="0" sz="2400" u="none" cap="none" strike="noStrike">
              <a:solidFill>
                <a:srgbClr val="000000"/>
              </a:solidFill>
              <a:latin typeface="Trebuchet MS"/>
              <a:ea typeface="Trebuchet MS"/>
              <a:cs typeface="Trebuchet MS"/>
              <a:sym typeface="Trebuchet MS"/>
            </a:endParaRPr>
          </a:p>
        </p:txBody>
      </p:sp>
      <p:pic>
        <p:nvPicPr>
          <p:cNvPr id="255" name="Google Shape;255;p26"/>
          <p:cNvPicPr preferRelativeResize="0"/>
          <p:nvPr/>
        </p:nvPicPr>
        <p:blipFill rotWithShape="1">
          <a:blip r:embed="rId3">
            <a:alphaModFix/>
          </a:blip>
          <a:srcRect b="0" l="0" r="0" t="9"/>
          <a:stretch/>
        </p:blipFill>
        <p:spPr>
          <a:xfrm>
            <a:off x="4738650" y="3039302"/>
            <a:ext cx="8810700" cy="5871300"/>
          </a:xfrm>
          <a:prstGeom prst="roundRect">
            <a:avLst>
              <a:gd fmla="val 16667" name="adj"/>
            </a:avLst>
          </a:prstGeom>
          <a:noFill/>
          <a:ln>
            <a:noFill/>
          </a:ln>
          <a:effectLst>
            <a:outerShdw blurRad="157163" rotWithShape="0" algn="bl" dir="7500000" dist="190500">
              <a:srgbClr val="000000">
                <a:alpha val="28235"/>
              </a:srgbClr>
            </a:outerShdw>
          </a:effectLst>
        </p:spPr>
      </p:pic>
      <p:sp>
        <p:nvSpPr>
          <p:cNvPr id="256" name="Google Shape;256;p26"/>
          <p:cNvSpPr/>
          <p:nvPr/>
        </p:nvSpPr>
        <p:spPr>
          <a:xfrm>
            <a:off x="1292150" y="1320550"/>
            <a:ext cx="6928800" cy="557100"/>
          </a:xfrm>
          <a:prstGeom prst="roundRect">
            <a:avLst>
              <a:gd fmla="val 50000" name="adj"/>
            </a:avLst>
          </a:prstGeom>
          <a:solidFill>
            <a:srgbClr val="9900FF"/>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161"/>
              <a:buFont typeface="Arial"/>
              <a:buNone/>
            </a:pPr>
            <a:r>
              <a:rPr b="1" lang="en-US" sz="2500">
                <a:solidFill>
                  <a:srgbClr val="FFFFFF"/>
                </a:solidFill>
                <a:latin typeface="Trebuchet MS"/>
                <a:ea typeface="Trebuchet MS"/>
                <a:cs typeface="Trebuchet MS"/>
                <a:sym typeface="Trebuchet MS"/>
              </a:rPr>
              <a:t>Reproduzir vídeo 4: Introdução de Jannicke</a:t>
            </a:r>
            <a:endParaRPr b="0" i="0" sz="2500" u="none" cap="none" strike="noStrike">
              <a:solidFill>
                <a:srgbClr val="000000"/>
              </a:solidFill>
              <a:latin typeface="Trebuchet MS"/>
              <a:ea typeface="Trebuchet MS"/>
              <a:cs typeface="Trebuchet MS"/>
              <a:sym typeface="Trebuchet MS"/>
            </a:endParaRPr>
          </a:p>
        </p:txBody>
      </p:sp>
      <p:sp>
        <p:nvSpPr>
          <p:cNvPr id="257" name="Google Shape;257;p26">
            <a:hlinkClick r:id="rId4"/>
          </p:cNvPr>
          <p:cNvSpPr/>
          <p:nvPr/>
        </p:nvSpPr>
        <p:spPr>
          <a:xfrm>
            <a:off x="8221362" y="1320556"/>
            <a:ext cx="2051700" cy="557100"/>
          </a:xfrm>
          <a:prstGeom prst="roundRect">
            <a:avLst>
              <a:gd fmla="val 50000"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161"/>
              <a:buFont typeface="Arial"/>
              <a:buNone/>
            </a:pPr>
            <a:r>
              <a:rPr lang="en-US" sz="2200" u="sng">
                <a:solidFill>
                  <a:schemeClr val="hlink"/>
                </a:solidFill>
                <a:latin typeface="Trebuchet MS"/>
                <a:ea typeface="Trebuchet MS"/>
                <a:cs typeface="Trebuchet MS"/>
                <a:sym typeface="Trebuchet MS"/>
                <a:hlinkClick r:id="rId5"/>
              </a:rPr>
              <a:t>Clique aqui</a:t>
            </a:r>
            <a:endParaRPr b="0" i="0" sz="3200" u="none" cap="none" strike="noStrike">
              <a:solidFill>
                <a:srgbClr val="000000"/>
              </a:solidFill>
              <a:latin typeface="Trebuchet MS"/>
              <a:ea typeface="Trebuchet MS"/>
              <a:cs typeface="Trebuchet MS"/>
              <a:sym typeface="Trebuchet MS"/>
            </a:endParaRPr>
          </a:p>
        </p:txBody>
      </p:sp>
      <p:sp>
        <p:nvSpPr>
          <p:cNvPr id="258" name="Google Shape;258;p26">
            <a:hlinkClick r:id="rId6"/>
          </p:cNvPr>
          <p:cNvSpPr/>
          <p:nvPr/>
        </p:nvSpPr>
        <p:spPr>
          <a:xfrm>
            <a:off x="7442450" y="9285790"/>
            <a:ext cx="1969500" cy="557100"/>
          </a:xfrm>
          <a:prstGeom prst="roundRect">
            <a:avLst>
              <a:gd fmla="val 50000"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3161"/>
              <a:buFont typeface="Arial"/>
              <a:buNone/>
            </a:pPr>
            <a:r>
              <a:rPr lang="en-US" sz="2200" u="sng">
                <a:solidFill>
                  <a:schemeClr val="hlink"/>
                </a:solidFill>
                <a:latin typeface="Trebuchet MS"/>
                <a:ea typeface="Trebuchet MS"/>
                <a:cs typeface="Trebuchet MS"/>
                <a:sym typeface="Trebuchet MS"/>
                <a:hlinkClick r:id="rId7"/>
              </a:rPr>
              <a:t>Clique aqui</a:t>
            </a:r>
            <a:endParaRPr sz="2200">
              <a:latin typeface="Trebuchet MS"/>
              <a:ea typeface="Trebuchet MS"/>
              <a:cs typeface="Trebuchet MS"/>
              <a:sym typeface="Trebuchet MS"/>
            </a:endParaRPr>
          </a:p>
        </p:txBody>
      </p:sp>
      <p:pic>
        <p:nvPicPr>
          <p:cNvPr id="259" name="Google Shape;259;p26"/>
          <p:cNvPicPr preferRelativeResize="0"/>
          <p:nvPr/>
        </p:nvPicPr>
        <p:blipFill rotWithShape="1">
          <a:blip r:embed="rId8">
            <a:alphaModFix/>
          </a:blip>
          <a:srcRect b="0" l="0" r="0" t="0"/>
          <a:stretch/>
        </p:blipFill>
        <p:spPr>
          <a:xfrm>
            <a:off x="16635222" y="390369"/>
            <a:ext cx="1203676" cy="2855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7"/>
          <p:cNvSpPr txBox="1"/>
          <p:nvPr/>
        </p:nvSpPr>
        <p:spPr>
          <a:xfrm>
            <a:off x="1289300" y="1450750"/>
            <a:ext cx="15709500" cy="11484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Clr>
                <a:srgbClr val="000000"/>
              </a:buClr>
              <a:buSzPts val="3324"/>
              <a:buFont typeface="Arial"/>
              <a:buNone/>
            </a:pPr>
            <a:r>
              <a:rPr b="1" lang="en-US" sz="3424">
                <a:latin typeface="Trebuchet MS"/>
                <a:ea typeface="Trebuchet MS"/>
                <a:cs typeface="Trebuchet MS"/>
                <a:sym typeface="Trebuchet MS"/>
              </a:rPr>
              <a:t>Plantas e sementes</a:t>
            </a:r>
            <a:endParaRPr b="1" i="0" sz="3424" u="none" cap="none" strike="noStrike">
              <a:solidFill>
                <a:srgbClr val="000000"/>
              </a:solidFill>
              <a:latin typeface="Trebuchet MS"/>
              <a:ea typeface="Trebuchet MS"/>
              <a:cs typeface="Trebuchet MS"/>
              <a:sym typeface="Trebuchet MS"/>
            </a:endParaRPr>
          </a:p>
          <a:p>
            <a:pPr indent="0" lvl="0" marL="0" marR="0" rtl="0" algn="ctr">
              <a:lnSpc>
                <a:spcPct val="150000"/>
              </a:lnSpc>
              <a:spcBef>
                <a:spcPts val="0"/>
              </a:spcBef>
              <a:spcAft>
                <a:spcPts val="0"/>
              </a:spcAft>
              <a:buClr>
                <a:srgbClr val="000000"/>
              </a:buClr>
              <a:buSzPts val="3324"/>
              <a:buFont typeface="Arial"/>
              <a:buNone/>
            </a:pPr>
            <a:r>
              <a:rPr b="1" lang="en-US" sz="2324">
                <a:latin typeface="Trebuchet MS"/>
                <a:ea typeface="Trebuchet MS"/>
                <a:cs typeface="Trebuchet MS"/>
                <a:sym typeface="Trebuchet MS"/>
              </a:rPr>
              <a:t>Precisamos olhar para as plantas de duas maneiras:</a:t>
            </a:r>
            <a:endParaRPr b="1" i="0" sz="3524" u="none" cap="none" strike="noStrike">
              <a:solidFill>
                <a:srgbClr val="000000"/>
              </a:solidFill>
              <a:latin typeface="Trebuchet MS"/>
              <a:ea typeface="Trebuchet MS"/>
              <a:cs typeface="Trebuchet MS"/>
              <a:sym typeface="Trebuchet MS"/>
            </a:endParaRPr>
          </a:p>
        </p:txBody>
      </p:sp>
      <p:sp>
        <p:nvSpPr>
          <p:cNvPr id="265" name="Google Shape;265;p27"/>
          <p:cNvSpPr txBox="1"/>
          <p:nvPr/>
        </p:nvSpPr>
        <p:spPr>
          <a:xfrm>
            <a:off x="10932282" y="8954998"/>
            <a:ext cx="6452184" cy="553834"/>
          </a:xfrm>
          <a:prstGeom prst="rect">
            <a:avLst/>
          </a:prstGeom>
          <a:noFill/>
          <a:ln>
            <a:noFill/>
          </a:ln>
        </p:spPr>
        <p:txBody>
          <a:bodyPr anchorCtr="0" anchor="ctr" bIns="0" lIns="0" spcFirstLastPara="1" rIns="0" wrap="square" tIns="0">
            <a:noAutofit/>
          </a:bodyPr>
          <a:lstStyle/>
          <a:p>
            <a:pPr indent="0" lvl="0" marL="0" marR="0" rtl="0" algn="ctr">
              <a:lnSpc>
                <a:spcPct val="139987"/>
              </a:lnSpc>
              <a:spcBef>
                <a:spcPts val="0"/>
              </a:spcBef>
              <a:spcAft>
                <a:spcPts val="0"/>
              </a:spcAft>
              <a:buClr>
                <a:srgbClr val="000000"/>
              </a:buClr>
              <a:buSzPts val="3161"/>
              <a:buFont typeface="Arial"/>
              <a:buNone/>
            </a:pPr>
            <a:r>
              <a:rPr b="1" i="0" lang="en-US" sz="3161" u="none" cap="none" strike="noStrike">
                <a:solidFill>
                  <a:srgbClr val="FFFFFF"/>
                </a:solidFill>
                <a:latin typeface="Trebuchet MS"/>
                <a:ea typeface="Trebuchet MS"/>
                <a:cs typeface="Trebuchet MS"/>
                <a:sym typeface="Trebuchet MS"/>
              </a:rPr>
              <a:t>End of pre-preparation lesson</a:t>
            </a:r>
            <a:endParaRPr b="0" i="0" sz="1400" u="none" cap="none" strike="noStrike">
              <a:solidFill>
                <a:srgbClr val="000000"/>
              </a:solidFill>
              <a:latin typeface="Trebuchet MS"/>
              <a:ea typeface="Trebuchet MS"/>
              <a:cs typeface="Trebuchet MS"/>
              <a:sym typeface="Trebuchet MS"/>
            </a:endParaRPr>
          </a:p>
        </p:txBody>
      </p:sp>
      <p:sp>
        <p:nvSpPr>
          <p:cNvPr id="266" name="Google Shape;266;p27"/>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000" u="none" cap="none" strike="noStrike">
                <a:solidFill>
                  <a:srgbClr val="FBFCFB"/>
                </a:solidFill>
                <a:latin typeface="Trebuchet MS"/>
                <a:ea typeface="Trebuchet MS"/>
                <a:cs typeface="Trebuchet MS"/>
                <a:sym typeface="Trebuchet MS"/>
              </a:rPr>
              <a:t>15</a:t>
            </a:r>
            <a:endParaRPr b="0" i="0" sz="2000" u="none" cap="none" strike="noStrike">
              <a:solidFill>
                <a:srgbClr val="FBFCFB"/>
              </a:solidFill>
              <a:latin typeface="Trebuchet MS"/>
              <a:ea typeface="Trebuchet MS"/>
              <a:cs typeface="Trebuchet MS"/>
              <a:sym typeface="Trebuchet MS"/>
            </a:endParaRPr>
          </a:p>
        </p:txBody>
      </p:sp>
      <p:grpSp>
        <p:nvGrpSpPr>
          <p:cNvPr id="267" name="Google Shape;267;p27"/>
          <p:cNvGrpSpPr/>
          <p:nvPr/>
        </p:nvGrpSpPr>
        <p:grpSpPr>
          <a:xfrm>
            <a:off x="4362256" y="3068333"/>
            <a:ext cx="9563488" cy="1629891"/>
            <a:chOff x="5231719" y="2894700"/>
            <a:chExt cx="6481084" cy="780300"/>
          </a:xfrm>
        </p:grpSpPr>
        <p:sp>
          <p:nvSpPr>
            <p:cNvPr id="268" name="Google Shape;268;p27"/>
            <p:cNvSpPr/>
            <p:nvPr/>
          </p:nvSpPr>
          <p:spPr>
            <a:xfrm>
              <a:off x="5260703" y="2894700"/>
              <a:ext cx="6452100" cy="780300"/>
            </a:xfrm>
            <a:prstGeom prst="roundRect">
              <a:avLst>
                <a:gd fmla="val 50000" name="adj"/>
              </a:avLst>
            </a:prstGeom>
            <a:solidFill>
              <a:srgbClr val="F9AA01"/>
            </a:solidFill>
            <a:ln cap="flat" cmpd="sng" w="9525">
              <a:solidFill>
                <a:srgbClr val="F7964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269" name="Google Shape;269;p27"/>
            <p:cNvSpPr txBox="1"/>
            <p:nvPr/>
          </p:nvSpPr>
          <p:spPr>
            <a:xfrm>
              <a:off x="5231719" y="3202559"/>
              <a:ext cx="6452100" cy="335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000000"/>
                </a:buClr>
                <a:buSzPts val="3813"/>
                <a:buFont typeface="Arial"/>
                <a:buNone/>
              </a:pPr>
              <a:r>
                <a:rPr b="1" lang="en-US" sz="3013">
                  <a:solidFill>
                    <a:srgbClr val="FFFFFF"/>
                  </a:solidFill>
                  <a:latin typeface="Trebuchet MS"/>
                  <a:ea typeface="Trebuchet MS"/>
                  <a:cs typeface="Trebuchet MS"/>
                  <a:sym typeface="Trebuchet MS"/>
                </a:rPr>
                <a:t>O que eles estão fazendo para se adaptar?  </a:t>
              </a:r>
              <a:endParaRPr b="1" i="0" sz="3013" u="none" cap="none" strike="noStrike">
                <a:solidFill>
                  <a:srgbClr val="FFFFFF"/>
                </a:solidFill>
                <a:latin typeface="Trebuchet MS"/>
                <a:ea typeface="Trebuchet MS"/>
                <a:cs typeface="Trebuchet MS"/>
                <a:sym typeface="Trebuchet MS"/>
              </a:endParaRPr>
            </a:p>
            <a:p>
              <a:pPr indent="0" lvl="0" marL="0" marR="0" rtl="0" algn="ctr">
                <a:lnSpc>
                  <a:spcPct val="115000"/>
                </a:lnSpc>
                <a:spcBef>
                  <a:spcPts val="0"/>
                </a:spcBef>
                <a:spcAft>
                  <a:spcPts val="0"/>
                </a:spcAft>
                <a:buClr>
                  <a:srgbClr val="000000"/>
                </a:buClr>
                <a:buSzPts val="3813"/>
                <a:buFont typeface="Arial"/>
                <a:buNone/>
              </a:pPr>
              <a:r>
                <a:rPr b="1" lang="en-US" sz="3013">
                  <a:solidFill>
                    <a:schemeClr val="lt1"/>
                  </a:solidFill>
                  <a:latin typeface="Trebuchet MS"/>
                  <a:ea typeface="Trebuchet MS"/>
                  <a:cs typeface="Trebuchet MS"/>
                  <a:sym typeface="Trebuchet MS"/>
                </a:rPr>
                <a:t>Eles precisam de humanos para dar suporte a isso?</a:t>
              </a:r>
              <a:endParaRPr b="0" i="0" sz="600" u="none" cap="none" strike="noStrike">
                <a:solidFill>
                  <a:schemeClr val="dk1"/>
                </a:solidFill>
                <a:latin typeface="Trebuchet MS"/>
                <a:ea typeface="Trebuchet MS"/>
                <a:cs typeface="Trebuchet MS"/>
                <a:sym typeface="Trebuchet MS"/>
              </a:endParaRPr>
            </a:p>
            <a:p>
              <a:pPr indent="0" lvl="0" marL="0" marR="0" rtl="0" algn="ctr">
                <a:lnSpc>
                  <a:spcPct val="100000"/>
                </a:lnSpc>
                <a:spcBef>
                  <a:spcPts val="0"/>
                </a:spcBef>
                <a:spcAft>
                  <a:spcPts val="0"/>
                </a:spcAft>
                <a:buClr>
                  <a:srgbClr val="000000"/>
                </a:buClr>
                <a:buSzPts val="3813"/>
                <a:buFont typeface="Arial"/>
                <a:buNone/>
              </a:pPr>
              <a:r>
                <a:t/>
              </a:r>
              <a:endParaRPr b="1" i="0" sz="3013" u="none" cap="none" strike="noStrike">
                <a:solidFill>
                  <a:srgbClr val="FFFFFF"/>
                </a:solidFill>
                <a:latin typeface="Trebuchet MS"/>
                <a:ea typeface="Trebuchet MS"/>
                <a:cs typeface="Trebuchet MS"/>
                <a:sym typeface="Trebuchet MS"/>
              </a:endParaRPr>
            </a:p>
          </p:txBody>
        </p:sp>
      </p:grpSp>
      <p:sp>
        <p:nvSpPr>
          <p:cNvPr id="270" name="Google Shape;270;p27"/>
          <p:cNvSpPr txBox="1"/>
          <p:nvPr/>
        </p:nvSpPr>
        <p:spPr>
          <a:xfrm>
            <a:off x="1289200" y="5337925"/>
            <a:ext cx="15709500" cy="651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1" lang="en-US" sz="3200">
                <a:solidFill>
                  <a:schemeClr val="dk1"/>
                </a:solidFill>
                <a:latin typeface="Trebuchet MS"/>
                <a:ea typeface="Trebuchet MS"/>
                <a:cs typeface="Trebuchet MS"/>
                <a:sym typeface="Trebuchet MS"/>
              </a:rPr>
              <a:t>E</a:t>
            </a:r>
            <a:endParaRPr b="1" i="0" sz="3200" u="none" cap="none" strike="noStrike">
              <a:solidFill>
                <a:schemeClr val="dk1"/>
              </a:solidFill>
              <a:latin typeface="Trebuchet MS"/>
              <a:ea typeface="Trebuchet MS"/>
              <a:cs typeface="Trebuchet MS"/>
              <a:sym typeface="Trebuchet MS"/>
            </a:endParaRPr>
          </a:p>
        </p:txBody>
      </p:sp>
      <p:sp>
        <p:nvSpPr>
          <p:cNvPr id="271" name="Google Shape;271;p27"/>
          <p:cNvSpPr txBox="1"/>
          <p:nvPr/>
        </p:nvSpPr>
        <p:spPr>
          <a:xfrm>
            <a:off x="3455650" y="7437425"/>
            <a:ext cx="8704500" cy="1148400"/>
          </a:xfrm>
          <a:prstGeom prst="rect">
            <a:avLst/>
          </a:prstGeom>
          <a:noFill/>
          <a:ln>
            <a:noFill/>
          </a:ln>
        </p:spPr>
        <p:txBody>
          <a:bodyPr anchorCtr="0" anchor="ctr" bIns="91425" lIns="91425" spcFirstLastPara="1" rIns="91425" wrap="square" tIns="91425">
            <a:noAutofit/>
          </a:bodyPr>
          <a:lstStyle/>
          <a:p>
            <a:pPr indent="0" lvl="0" marL="0" marR="0" rtl="0" algn="ctr">
              <a:lnSpc>
                <a:spcPct val="180024"/>
              </a:lnSpc>
              <a:spcBef>
                <a:spcPts val="0"/>
              </a:spcBef>
              <a:spcAft>
                <a:spcPts val="0"/>
              </a:spcAft>
              <a:buClr>
                <a:schemeClr val="dk1"/>
              </a:buClr>
              <a:buSzPts val="3324"/>
              <a:buFont typeface="Arial"/>
              <a:buNone/>
            </a:pPr>
            <a:r>
              <a:t/>
            </a:r>
            <a:endParaRPr b="0" i="0" sz="1400" u="none" cap="none" strike="noStrike">
              <a:solidFill>
                <a:schemeClr val="dk1"/>
              </a:solidFill>
              <a:latin typeface="Trebuchet MS"/>
              <a:ea typeface="Trebuchet MS"/>
              <a:cs typeface="Trebuchet MS"/>
              <a:sym typeface="Trebuchet MS"/>
            </a:endParaRPr>
          </a:p>
          <a:p>
            <a:pPr indent="0" lvl="0" marL="0" marR="0" rtl="0" algn="ctr">
              <a:lnSpc>
                <a:spcPct val="125872"/>
              </a:lnSpc>
              <a:spcBef>
                <a:spcPts val="0"/>
              </a:spcBef>
              <a:spcAft>
                <a:spcPts val="0"/>
              </a:spcAft>
              <a:buClr>
                <a:schemeClr val="dk1"/>
              </a:buClr>
              <a:buSzPts val="3324"/>
              <a:buFont typeface="Arial"/>
              <a:buNone/>
            </a:pPr>
            <a:r>
              <a:t/>
            </a:r>
            <a:endParaRPr b="1" i="0" sz="3324" u="none" cap="none" strike="noStrike">
              <a:solidFill>
                <a:schemeClr val="dk1"/>
              </a:solidFill>
              <a:latin typeface="Trebuchet MS"/>
              <a:ea typeface="Trebuchet MS"/>
              <a:cs typeface="Trebuchet MS"/>
              <a:sym typeface="Trebuchet MS"/>
            </a:endParaRPr>
          </a:p>
          <a:p>
            <a:pPr indent="0" lvl="0" marL="0" marR="0" rtl="0" algn="ctr">
              <a:lnSpc>
                <a:spcPct val="180034"/>
              </a:lnSpc>
              <a:spcBef>
                <a:spcPts val="0"/>
              </a:spcBef>
              <a:spcAft>
                <a:spcPts val="0"/>
              </a:spcAft>
              <a:buClr>
                <a:schemeClr val="dk1"/>
              </a:buClr>
              <a:buSzPts val="2324"/>
              <a:buFont typeface="Arial"/>
              <a:buNone/>
            </a:pPr>
            <a:r>
              <a:t/>
            </a:r>
            <a:endParaRPr b="1" i="0" sz="3524" u="none" cap="none" strike="noStrike">
              <a:solidFill>
                <a:schemeClr val="dk1"/>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Trebuchet MS"/>
              <a:ea typeface="Trebuchet MS"/>
              <a:cs typeface="Trebuchet MS"/>
              <a:sym typeface="Trebuchet MS"/>
            </a:endParaRPr>
          </a:p>
        </p:txBody>
      </p:sp>
      <p:sp>
        <p:nvSpPr>
          <p:cNvPr id="272" name="Google Shape;272;p27"/>
          <p:cNvSpPr/>
          <p:nvPr/>
        </p:nvSpPr>
        <p:spPr>
          <a:xfrm>
            <a:off x="1667300" y="6480500"/>
            <a:ext cx="14967900" cy="2341500"/>
          </a:xfrm>
          <a:prstGeom prst="roundRect">
            <a:avLst>
              <a:gd fmla="val 50000" name="adj"/>
            </a:avLst>
          </a:prstGeom>
          <a:solidFill>
            <a:srgbClr val="F9AA01"/>
          </a:solidFill>
          <a:ln cap="flat" cmpd="sng" w="9525">
            <a:solidFill>
              <a:srgbClr val="F7964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273" name="Google Shape;273;p27"/>
          <p:cNvSpPr txBox="1"/>
          <p:nvPr/>
        </p:nvSpPr>
        <p:spPr>
          <a:xfrm>
            <a:off x="2011500" y="6686450"/>
            <a:ext cx="14265000" cy="21192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000000"/>
              </a:buClr>
              <a:buSzPts val="3813"/>
              <a:buFont typeface="Arial"/>
              <a:buNone/>
            </a:pPr>
            <a:r>
              <a:rPr b="1" lang="en-US" sz="3013">
                <a:solidFill>
                  <a:srgbClr val="FFFFFF"/>
                </a:solidFill>
                <a:latin typeface="Trebuchet MS"/>
                <a:ea typeface="Trebuchet MS"/>
                <a:cs typeface="Trebuchet MS"/>
                <a:sym typeface="Trebuchet MS"/>
              </a:rPr>
              <a:t>Como podemos usar sementes e plantas com cuidado para garantir a formação de habitats apropriados para os animais, para que os seres humanos tenham plantações para colher e para que os polinizadores tenham uma rica fonte de alimento? </a:t>
            </a:r>
            <a:endParaRPr b="0" i="0" sz="600" u="none" cap="none" strike="noStrike">
              <a:solidFill>
                <a:srgbClr val="000000"/>
              </a:solidFill>
              <a:latin typeface="Trebuchet MS"/>
              <a:ea typeface="Trebuchet MS"/>
              <a:cs typeface="Trebuchet MS"/>
              <a:sym typeface="Trebuchet MS"/>
            </a:endParaRPr>
          </a:p>
        </p:txBody>
      </p:sp>
      <p:pic>
        <p:nvPicPr>
          <p:cNvPr id="274" name="Google Shape;274;p27"/>
          <p:cNvPicPr preferRelativeResize="0"/>
          <p:nvPr/>
        </p:nvPicPr>
        <p:blipFill rotWithShape="1">
          <a:blip r:embed="rId3">
            <a:alphaModFix/>
          </a:blip>
          <a:srcRect b="0" l="0" r="0" t="0"/>
          <a:stretch/>
        </p:blipFill>
        <p:spPr>
          <a:xfrm>
            <a:off x="16635222" y="390369"/>
            <a:ext cx="1203676" cy="2855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8"/>
          <p:cNvSpPr txBox="1"/>
          <p:nvPr/>
        </p:nvSpPr>
        <p:spPr>
          <a:xfrm>
            <a:off x="10932282" y="8954998"/>
            <a:ext cx="6452184" cy="553834"/>
          </a:xfrm>
          <a:prstGeom prst="rect">
            <a:avLst/>
          </a:prstGeom>
          <a:noFill/>
          <a:ln>
            <a:noFill/>
          </a:ln>
        </p:spPr>
        <p:txBody>
          <a:bodyPr anchorCtr="0" anchor="t" bIns="0" lIns="0" spcFirstLastPara="1" rIns="0" wrap="square" tIns="0">
            <a:spAutoFit/>
          </a:bodyPr>
          <a:lstStyle/>
          <a:p>
            <a:pPr indent="0" lvl="0" marL="0" marR="0" rtl="0" algn="ctr">
              <a:lnSpc>
                <a:spcPct val="139987"/>
              </a:lnSpc>
              <a:spcBef>
                <a:spcPts val="0"/>
              </a:spcBef>
              <a:spcAft>
                <a:spcPts val="0"/>
              </a:spcAft>
              <a:buClr>
                <a:srgbClr val="000000"/>
              </a:buClr>
              <a:buSzPts val="3161"/>
              <a:buFont typeface="Arial"/>
              <a:buNone/>
            </a:pPr>
            <a:r>
              <a:rPr b="1" i="0" lang="en-US" sz="3161" u="none" cap="none" strike="noStrike">
                <a:solidFill>
                  <a:srgbClr val="FFFFFF"/>
                </a:solidFill>
                <a:latin typeface="Comfortaa"/>
                <a:ea typeface="Comfortaa"/>
                <a:cs typeface="Comfortaa"/>
                <a:sym typeface="Comfortaa"/>
              </a:rPr>
              <a:t>End of pre-preparation lesson</a:t>
            </a:r>
            <a:endParaRPr b="0" i="0" sz="1400" u="none" cap="none" strike="noStrike">
              <a:solidFill>
                <a:srgbClr val="000000"/>
              </a:solidFill>
              <a:latin typeface="Arial"/>
              <a:ea typeface="Arial"/>
              <a:cs typeface="Arial"/>
              <a:sym typeface="Arial"/>
            </a:endParaRPr>
          </a:p>
        </p:txBody>
      </p:sp>
      <p:sp>
        <p:nvSpPr>
          <p:cNvPr id="280" name="Google Shape;280;p28"/>
          <p:cNvSpPr txBox="1"/>
          <p:nvPr/>
        </p:nvSpPr>
        <p:spPr>
          <a:xfrm>
            <a:off x="14145754" y="8975631"/>
            <a:ext cx="3561519" cy="553834"/>
          </a:xfrm>
          <a:prstGeom prst="rect">
            <a:avLst/>
          </a:prstGeom>
          <a:noFill/>
          <a:ln>
            <a:noFill/>
          </a:ln>
        </p:spPr>
        <p:txBody>
          <a:bodyPr anchorCtr="0" anchor="t" bIns="0" lIns="0" spcFirstLastPara="1" rIns="0" wrap="square" tIns="0">
            <a:spAutoFit/>
          </a:bodyPr>
          <a:lstStyle/>
          <a:p>
            <a:pPr indent="0" lvl="0" marL="0" marR="0" rtl="0" algn="ctr">
              <a:lnSpc>
                <a:spcPct val="139987"/>
              </a:lnSpc>
              <a:spcBef>
                <a:spcPts val="0"/>
              </a:spcBef>
              <a:spcAft>
                <a:spcPts val="0"/>
              </a:spcAft>
              <a:buClr>
                <a:srgbClr val="000000"/>
              </a:buClr>
              <a:buSzPts val="3161"/>
              <a:buFont typeface="Arial"/>
              <a:buNone/>
            </a:pPr>
            <a:r>
              <a:rPr b="1" i="0" lang="en-US" sz="3161" u="none" cap="none" strike="noStrike">
                <a:solidFill>
                  <a:srgbClr val="FFFFFF"/>
                </a:solidFill>
                <a:latin typeface="Comfortaa"/>
                <a:ea typeface="Comfortaa"/>
                <a:cs typeface="Comfortaa"/>
                <a:sym typeface="Comfortaa"/>
              </a:rPr>
              <a:t>End of Lesson 1</a:t>
            </a:r>
            <a:endParaRPr b="0" i="0" sz="1400" u="none" cap="none" strike="noStrike">
              <a:solidFill>
                <a:srgbClr val="000000"/>
              </a:solidFill>
              <a:latin typeface="Arial"/>
              <a:ea typeface="Arial"/>
              <a:cs typeface="Arial"/>
              <a:sym typeface="Arial"/>
            </a:endParaRPr>
          </a:p>
        </p:txBody>
      </p:sp>
      <p:sp>
        <p:nvSpPr>
          <p:cNvPr id="281" name="Google Shape;281;p28"/>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000" u="none" cap="none" strike="noStrike">
                <a:solidFill>
                  <a:srgbClr val="FBFCFB"/>
                </a:solidFill>
                <a:latin typeface="Trebuchet MS"/>
                <a:ea typeface="Trebuchet MS"/>
                <a:cs typeface="Trebuchet MS"/>
                <a:sym typeface="Trebuchet MS"/>
              </a:rPr>
              <a:t>16</a:t>
            </a:r>
            <a:endParaRPr b="0" i="0" sz="2000" u="none" cap="none" strike="noStrike">
              <a:solidFill>
                <a:srgbClr val="FBFCFB"/>
              </a:solidFill>
              <a:latin typeface="Trebuchet MS"/>
              <a:ea typeface="Trebuchet MS"/>
              <a:cs typeface="Trebuchet MS"/>
              <a:sym typeface="Trebuchet MS"/>
            </a:endParaRPr>
          </a:p>
        </p:txBody>
      </p:sp>
      <p:sp>
        <p:nvSpPr>
          <p:cNvPr id="282" name="Google Shape;282;p28"/>
          <p:cNvSpPr/>
          <p:nvPr/>
        </p:nvSpPr>
        <p:spPr>
          <a:xfrm>
            <a:off x="4515150" y="1481325"/>
            <a:ext cx="9257700" cy="780300"/>
          </a:xfrm>
          <a:prstGeom prst="roundRect">
            <a:avLst>
              <a:gd fmla="val 50000" name="adj"/>
            </a:avLst>
          </a:prstGeom>
          <a:solidFill>
            <a:srgbClr val="F9AA01"/>
          </a:solidFill>
          <a:ln cap="flat" cmpd="sng" w="9525">
            <a:solidFill>
              <a:srgbClr val="F7964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283" name="Google Shape;283;p28"/>
          <p:cNvSpPr txBox="1"/>
          <p:nvPr/>
        </p:nvSpPr>
        <p:spPr>
          <a:xfrm>
            <a:off x="4658933" y="1624200"/>
            <a:ext cx="9016500" cy="463800"/>
          </a:xfrm>
          <a:prstGeom prst="rect">
            <a:avLst/>
          </a:prstGeom>
          <a:noFill/>
          <a:ln>
            <a:noFill/>
          </a:ln>
        </p:spPr>
        <p:txBody>
          <a:bodyPr anchorCtr="0" anchor="ctr" bIns="0" lIns="0" spcFirstLastPara="1" rIns="0" wrap="square" tIns="0">
            <a:noAutofit/>
          </a:bodyPr>
          <a:lstStyle/>
          <a:p>
            <a:pPr indent="0" lvl="0" marL="0" marR="0" rtl="0" algn="ctr">
              <a:lnSpc>
                <a:spcPct val="140020"/>
              </a:lnSpc>
              <a:spcBef>
                <a:spcPts val="0"/>
              </a:spcBef>
              <a:spcAft>
                <a:spcPts val="0"/>
              </a:spcAft>
              <a:buClr>
                <a:srgbClr val="000000"/>
              </a:buClr>
              <a:buSzPts val="3813"/>
              <a:buFont typeface="Arial"/>
              <a:buNone/>
            </a:pPr>
            <a:r>
              <a:rPr b="1" lang="en-US" sz="2513">
                <a:solidFill>
                  <a:srgbClr val="FFFFFF"/>
                </a:solidFill>
                <a:latin typeface="Trebuchet MS"/>
                <a:ea typeface="Trebuchet MS"/>
                <a:cs typeface="Trebuchet MS"/>
                <a:sym typeface="Trebuchet MS"/>
              </a:rPr>
              <a:t>Por que não se pode colher plantas ou flores em Svalbard?</a:t>
            </a:r>
            <a:endParaRPr b="0" i="0" sz="100" u="none" cap="none" strike="noStrike">
              <a:solidFill>
                <a:srgbClr val="000000"/>
              </a:solidFill>
              <a:latin typeface="Trebuchet MS"/>
              <a:ea typeface="Trebuchet MS"/>
              <a:cs typeface="Trebuchet MS"/>
              <a:sym typeface="Trebuchet MS"/>
            </a:endParaRPr>
          </a:p>
        </p:txBody>
      </p:sp>
      <p:sp>
        <p:nvSpPr>
          <p:cNvPr id="284" name="Google Shape;284;p28"/>
          <p:cNvSpPr/>
          <p:nvPr/>
        </p:nvSpPr>
        <p:spPr>
          <a:xfrm>
            <a:off x="6060788" y="2544850"/>
            <a:ext cx="6129600" cy="780300"/>
          </a:xfrm>
          <a:prstGeom prst="roundRect">
            <a:avLst>
              <a:gd fmla="val 50000" name="adj"/>
            </a:avLst>
          </a:prstGeom>
          <a:solidFill>
            <a:srgbClr val="F9AA01"/>
          </a:solidFill>
          <a:ln cap="flat" cmpd="sng" w="9525">
            <a:solidFill>
              <a:srgbClr val="F7964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285" name="Google Shape;285;p28"/>
          <p:cNvSpPr txBox="1"/>
          <p:nvPr/>
        </p:nvSpPr>
        <p:spPr>
          <a:xfrm>
            <a:off x="4635750" y="2687725"/>
            <a:ext cx="9016500" cy="463800"/>
          </a:xfrm>
          <a:prstGeom prst="rect">
            <a:avLst/>
          </a:prstGeom>
          <a:noFill/>
          <a:ln>
            <a:noFill/>
          </a:ln>
        </p:spPr>
        <p:txBody>
          <a:bodyPr anchorCtr="0" anchor="ctr" bIns="0" lIns="0" spcFirstLastPara="1" rIns="0" wrap="square" tIns="0">
            <a:noAutofit/>
          </a:bodyPr>
          <a:lstStyle/>
          <a:p>
            <a:pPr indent="0" lvl="0" marL="0" marR="0" rtl="0" algn="ctr">
              <a:lnSpc>
                <a:spcPct val="140020"/>
              </a:lnSpc>
              <a:spcBef>
                <a:spcPts val="0"/>
              </a:spcBef>
              <a:spcAft>
                <a:spcPts val="0"/>
              </a:spcAft>
              <a:buClr>
                <a:srgbClr val="000000"/>
              </a:buClr>
              <a:buSzPts val="3813"/>
              <a:buFont typeface="Arial"/>
              <a:buNone/>
            </a:pPr>
            <a:r>
              <a:rPr b="1" lang="en-US" sz="2500">
                <a:solidFill>
                  <a:srgbClr val="FFFFFF"/>
                </a:solidFill>
                <a:latin typeface="Trebuchet MS"/>
                <a:ea typeface="Trebuchet MS"/>
                <a:cs typeface="Trebuchet MS"/>
                <a:sym typeface="Trebuchet MS"/>
              </a:rPr>
              <a:t>Por que podemos ficar sem sementes?</a:t>
            </a:r>
            <a:endParaRPr b="0" i="0" sz="2500" u="none" cap="none" strike="noStrike">
              <a:solidFill>
                <a:srgbClr val="000000"/>
              </a:solidFill>
              <a:latin typeface="Trebuchet MS"/>
              <a:ea typeface="Trebuchet MS"/>
              <a:cs typeface="Trebuchet MS"/>
              <a:sym typeface="Trebuchet MS"/>
            </a:endParaRPr>
          </a:p>
        </p:txBody>
      </p:sp>
      <p:sp>
        <p:nvSpPr>
          <p:cNvPr id="286" name="Google Shape;286;p28"/>
          <p:cNvSpPr/>
          <p:nvPr/>
        </p:nvSpPr>
        <p:spPr>
          <a:xfrm>
            <a:off x="4233900" y="3608375"/>
            <a:ext cx="9820200" cy="780300"/>
          </a:xfrm>
          <a:prstGeom prst="roundRect">
            <a:avLst>
              <a:gd fmla="val 50000" name="adj"/>
            </a:avLst>
          </a:prstGeom>
          <a:solidFill>
            <a:srgbClr val="F9AA01"/>
          </a:solidFill>
          <a:ln cap="flat" cmpd="sng" w="9525">
            <a:solidFill>
              <a:srgbClr val="F7964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287" name="Google Shape;287;p28"/>
          <p:cNvSpPr txBox="1"/>
          <p:nvPr/>
        </p:nvSpPr>
        <p:spPr>
          <a:xfrm>
            <a:off x="4296825" y="3751250"/>
            <a:ext cx="9574800" cy="463800"/>
          </a:xfrm>
          <a:prstGeom prst="rect">
            <a:avLst/>
          </a:prstGeom>
          <a:noFill/>
          <a:ln>
            <a:noFill/>
          </a:ln>
        </p:spPr>
        <p:txBody>
          <a:bodyPr anchorCtr="0" anchor="ctr" bIns="0" lIns="0" spcFirstLastPara="1" rIns="0" wrap="square" tIns="0">
            <a:noAutofit/>
          </a:bodyPr>
          <a:lstStyle/>
          <a:p>
            <a:pPr indent="0" lvl="0" marL="0" marR="0" rtl="0" algn="ctr">
              <a:lnSpc>
                <a:spcPct val="140020"/>
              </a:lnSpc>
              <a:spcBef>
                <a:spcPts val="0"/>
              </a:spcBef>
              <a:spcAft>
                <a:spcPts val="0"/>
              </a:spcAft>
              <a:buClr>
                <a:schemeClr val="dk1"/>
              </a:buClr>
              <a:buSzPts val="1100"/>
              <a:buFont typeface="Arial"/>
              <a:buNone/>
            </a:pPr>
            <a:r>
              <a:rPr b="1" lang="en-US" sz="2500">
                <a:solidFill>
                  <a:srgbClr val="FFFFFF"/>
                </a:solidFill>
                <a:latin typeface="Trebuchet MS"/>
                <a:ea typeface="Trebuchet MS"/>
                <a:cs typeface="Trebuchet MS"/>
                <a:sym typeface="Trebuchet MS"/>
              </a:rPr>
              <a:t>Por que Svalbard é um bom lugar para armazenar as sementes?</a:t>
            </a:r>
            <a:endParaRPr b="1" i="0" sz="2500" u="none" cap="none" strike="noStrike">
              <a:solidFill>
                <a:srgbClr val="FFFFFF"/>
              </a:solidFill>
              <a:latin typeface="Trebuchet MS"/>
              <a:ea typeface="Trebuchet MS"/>
              <a:cs typeface="Trebuchet MS"/>
              <a:sym typeface="Trebuchet MS"/>
            </a:endParaRPr>
          </a:p>
        </p:txBody>
      </p:sp>
      <p:pic>
        <p:nvPicPr>
          <p:cNvPr id="288" name="Google Shape;288;p28"/>
          <p:cNvPicPr preferRelativeResize="0"/>
          <p:nvPr/>
        </p:nvPicPr>
        <p:blipFill rotWithShape="1">
          <a:blip r:embed="rId3">
            <a:alphaModFix/>
          </a:blip>
          <a:srcRect b="0" l="0" r="0" t="0"/>
          <a:stretch/>
        </p:blipFill>
        <p:spPr>
          <a:xfrm>
            <a:off x="5763812" y="4671900"/>
            <a:ext cx="6760375" cy="4925231"/>
          </a:xfrm>
          <a:prstGeom prst="roundRect">
            <a:avLst>
              <a:gd fmla="val 16667" name="adj"/>
            </a:avLst>
          </a:prstGeom>
          <a:noFill/>
          <a:ln>
            <a:noFill/>
          </a:ln>
          <a:effectLst>
            <a:outerShdw blurRad="157163" rotWithShape="0" algn="bl" dir="7500000" dist="190500">
              <a:srgbClr val="000000">
                <a:alpha val="28235"/>
              </a:srgbClr>
            </a:outerShdw>
          </a:effectLst>
        </p:spPr>
      </p:pic>
      <p:pic>
        <p:nvPicPr>
          <p:cNvPr id="289" name="Google Shape;289;p28"/>
          <p:cNvPicPr preferRelativeResize="0"/>
          <p:nvPr/>
        </p:nvPicPr>
        <p:blipFill rotWithShape="1">
          <a:blip r:embed="rId4">
            <a:alphaModFix/>
          </a:blip>
          <a:srcRect b="0" l="0" r="0" t="0"/>
          <a:stretch/>
        </p:blipFill>
        <p:spPr>
          <a:xfrm>
            <a:off x="16635222" y="390369"/>
            <a:ext cx="1203676" cy="285525"/>
          </a:xfrm>
          <a:prstGeom prst="rect">
            <a:avLst/>
          </a:prstGeom>
          <a:noFill/>
          <a:ln>
            <a:noFill/>
          </a:ln>
        </p:spPr>
      </p:pic>
      <p:sp>
        <p:nvSpPr>
          <p:cNvPr id="290" name="Google Shape;290;p28"/>
          <p:cNvSpPr/>
          <p:nvPr/>
        </p:nvSpPr>
        <p:spPr>
          <a:xfrm>
            <a:off x="1292150" y="381000"/>
            <a:ext cx="2242800" cy="780300"/>
          </a:xfrm>
          <a:prstGeom prst="roundRect">
            <a:avLst>
              <a:gd fmla="val 50000" name="adj"/>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291" name="Google Shape;291;p28"/>
          <p:cNvSpPr txBox="1"/>
          <p:nvPr/>
        </p:nvSpPr>
        <p:spPr>
          <a:xfrm>
            <a:off x="1320579" y="424965"/>
            <a:ext cx="2186100" cy="664200"/>
          </a:xfrm>
          <a:prstGeom prst="rect">
            <a:avLst/>
          </a:prstGeom>
          <a:no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rgbClr val="000000"/>
              </a:buClr>
              <a:buSzPts val="4315"/>
              <a:buFont typeface="Arial"/>
              <a:buNone/>
            </a:pPr>
            <a:r>
              <a:rPr b="1" lang="en-US" sz="4215">
                <a:solidFill>
                  <a:srgbClr val="FFFFFF"/>
                </a:solidFill>
                <a:latin typeface="Trebuchet MS"/>
                <a:ea typeface="Trebuchet MS"/>
                <a:cs typeface="Trebuchet MS"/>
                <a:sym typeface="Trebuchet MS"/>
              </a:rPr>
              <a:t>Discutir  </a:t>
            </a:r>
            <a:r>
              <a:rPr b="1" i="0" lang="en-US" sz="4315" u="none" cap="none" strike="noStrike">
                <a:solidFill>
                  <a:srgbClr val="FFFFFF"/>
                </a:solidFill>
                <a:latin typeface="Trebuchet MS"/>
                <a:ea typeface="Trebuchet MS"/>
                <a:cs typeface="Trebuchet MS"/>
                <a:sym typeface="Trebuchet MS"/>
              </a:rPr>
              <a:t> </a:t>
            </a:r>
            <a:endParaRPr b="0" i="0" sz="1400" u="none" cap="none" strike="noStrike">
              <a:solidFill>
                <a:srgbClr val="000000"/>
              </a:solidFill>
              <a:latin typeface="Trebuchet MS"/>
              <a:ea typeface="Trebuchet MS"/>
              <a:cs typeface="Trebuchet MS"/>
              <a:sym typeface="Trebuchet M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29"/>
          <p:cNvSpPr txBox="1"/>
          <p:nvPr/>
        </p:nvSpPr>
        <p:spPr>
          <a:xfrm>
            <a:off x="1292150" y="1481325"/>
            <a:ext cx="15706500" cy="74160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rgbClr val="000000"/>
              </a:buClr>
              <a:buSzPts val="2200"/>
              <a:buFont typeface="Trebuchet MS"/>
              <a:buChar char="●"/>
            </a:pPr>
            <a:r>
              <a:rPr lang="en-US" sz="2200">
                <a:latin typeface="Trebuchet MS"/>
                <a:ea typeface="Trebuchet MS"/>
                <a:cs typeface="Trebuchet MS"/>
                <a:sym typeface="Trebuchet MS"/>
              </a:rPr>
              <a:t>Alguns anos se passaram e outros problemas surgiram no mundo. As enchentes levaram as colheitas, as secas fizeram com que outras fracassassem. Os animais ao redor do seu habitat estão começando a passar fome. Felizmente, você recebeu quatro conjuntos de sementes do cofre de sementes para plantar em seu habitat.</a:t>
            </a:r>
            <a:endParaRPr b="0" i="0" sz="2200" u="none" cap="none" strike="noStrike">
              <a:solidFill>
                <a:srgbClr val="000000"/>
              </a:solidFill>
              <a:latin typeface="Trebuchet MS"/>
              <a:ea typeface="Trebuchet MS"/>
              <a:cs typeface="Trebuchet MS"/>
              <a:sym typeface="Trebuchet MS"/>
            </a:endParaRPr>
          </a:p>
          <a:p>
            <a:pPr indent="0" lvl="0" marL="0" marR="0" rtl="0" algn="l">
              <a:lnSpc>
                <a:spcPct val="140000"/>
              </a:lnSpc>
              <a:spcBef>
                <a:spcPts val="0"/>
              </a:spcBef>
              <a:spcAft>
                <a:spcPts val="0"/>
              </a:spcAft>
              <a:buClr>
                <a:srgbClr val="000000"/>
              </a:buClr>
              <a:buSzPts val="2000"/>
              <a:buFont typeface="Arial"/>
              <a:buNone/>
            </a:pPr>
            <a:r>
              <a:t/>
            </a:r>
            <a:endParaRPr b="0" i="0" sz="2000" u="none" cap="none" strike="noStrike">
              <a:solidFill>
                <a:srgbClr val="000000"/>
              </a:solidFill>
              <a:latin typeface="Trebuchet MS"/>
              <a:ea typeface="Trebuchet MS"/>
              <a:cs typeface="Trebuchet MS"/>
              <a:sym typeface="Trebuchet MS"/>
            </a:endParaRPr>
          </a:p>
          <a:p>
            <a:pPr indent="0" lvl="0" marL="0" marR="0" rtl="0" algn="l">
              <a:lnSpc>
                <a:spcPct val="140000"/>
              </a:lnSpc>
              <a:spcBef>
                <a:spcPts val="0"/>
              </a:spcBef>
              <a:spcAft>
                <a:spcPts val="0"/>
              </a:spcAft>
              <a:buClr>
                <a:srgbClr val="000000"/>
              </a:buClr>
              <a:buSzPts val="2000"/>
              <a:buFont typeface="Arial"/>
              <a:buNone/>
            </a:pPr>
            <a:r>
              <a:t/>
            </a:r>
            <a:endParaRPr b="0" i="0" sz="2000" u="none" cap="none" strike="noStrike">
              <a:solidFill>
                <a:srgbClr val="000000"/>
              </a:solidFill>
              <a:latin typeface="Trebuchet MS"/>
              <a:ea typeface="Trebuchet MS"/>
              <a:cs typeface="Trebuchet MS"/>
              <a:sym typeface="Trebuchet MS"/>
            </a:endParaRPr>
          </a:p>
          <a:p>
            <a:pPr indent="0" lvl="0" marL="0" marR="0" rtl="0" algn="l">
              <a:lnSpc>
                <a:spcPct val="140000"/>
              </a:lnSpc>
              <a:spcBef>
                <a:spcPts val="0"/>
              </a:spcBef>
              <a:spcAft>
                <a:spcPts val="0"/>
              </a:spcAft>
              <a:buClr>
                <a:srgbClr val="000000"/>
              </a:buClr>
              <a:buSzPts val="2000"/>
              <a:buFont typeface="Arial"/>
              <a:buNone/>
            </a:pPr>
            <a:r>
              <a:t/>
            </a:r>
            <a:endParaRPr b="0" i="0" sz="2000" u="none" cap="none" strike="noStrike">
              <a:solidFill>
                <a:srgbClr val="000000"/>
              </a:solidFill>
              <a:latin typeface="Trebuchet MS"/>
              <a:ea typeface="Trebuchet MS"/>
              <a:cs typeface="Trebuchet MS"/>
              <a:sym typeface="Trebuchet MS"/>
            </a:endParaRPr>
          </a:p>
          <a:p>
            <a:pPr indent="0" lvl="0" marL="0" marR="0" rtl="0" algn="l">
              <a:lnSpc>
                <a:spcPct val="140000"/>
              </a:lnSpc>
              <a:spcBef>
                <a:spcPts val="0"/>
              </a:spcBef>
              <a:spcAft>
                <a:spcPts val="0"/>
              </a:spcAft>
              <a:buClr>
                <a:srgbClr val="000000"/>
              </a:buClr>
              <a:buSzPts val="2000"/>
              <a:buFont typeface="Arial"/>
              <a:buNone/>
            </a:pPr>
            <a:r>
              <a:t/>
            </a:r>
            <a:endParaRPr b="0" i="0" sz="2000" u="none" cap="none" strike="noStrike">
              <a:solidFill>
                <a:srgbClr val="000000"/>
              </a:solidFill>
              <a:latin typeface="Trebuchet MS"/>
              <a:ea typeface="Trebuchet MS"/>
              <a:cs typeface="Trebuchet MS"/>
              <a:sym typeface="Trebuchet MS"/>
            </a:endParaRPr>
          </a:p>
          <a:p>
            <a:pPr indent="0" lvl="0" marL="0" marR="0" rtl="0" algn="l">
              <a:lnSpc>
                <a:spcPct val="140000"/>
              </a:lnSpc>
              <a:spcBef>
                <a:spcPts val="0"/>
              </a:spcBef>
              <a:spcAft>
                <a:spcPts val="0"/>
              </a:spcAft>
              <a:buClr>
                <a:srgbClr val="000000"/>
              </a:buClr>
              <a:buSzPts val="2000"/>
              <a:buFont typeface="Arial"/>
              <a:buNone/>
            </a:pPr>
            <a:r>
              <a:t/>
            </a:r>
            <a:endParaRPr b="0" i="0" sz="2000" u="none" cap="none" strike="noStrike">
              <a:solidFill>
                <a:srgbClr val="000000"/>
              </a:solidFill>
              <a:latin typeface="Trebuchet MS"/>
              <a:ea typeface="Trebuchet MS"/>
              <a:cs typeface="Trebuchet MS"/>
              <a:sym typeface="Trebuchet MS"/>
            </a:endParaRPr>
          </a:p>
          <a:p>
            <a:pPr indent="0" lvl="0" marL="0" marR="0" rtl="0" algn="l">
              <a:lnSpc>
                <a:spcPct val="140000"/>
              </a:lnSpc>
              <a:spcBef>
                <a:spcPts val="0"/>
              </a:spcBef>
              <a:spcAft>
                <a:spcPts val="0"/>
              </a:spcAft>
              <a:buClr>
                <a:srgbClr val="000000"/>
              </a:buClr>
              <a:buSzPts val="2000"/>
              <a:buFont typeface="Arial"/>
              <a:buNone/>
            </a:pPr>
            <a:r>
              <a:t/>
            </a:r>
            <a:endParaRPr b="0" i="0" sz="2000" u="none" cap="none" strike="noStrike">
              <a:solidFill>
                <a:srgbClr val="000000"/>
              </a:solidFill>
              <a:latin typeface="Trebuchet MS"/>
              <a:ea typeface="Trebuchet MS"/>
              <a:cs typeface="Trebuchet MS"/>
              <a:sym typeface="Trebuchet MS"/>
            </a:endParaRPr>
          </a:p>
          <a:p>
            <a:pPr indent="0" lvl="0" marL="0" marR="0" rtl="0" algn="l">
              <a:lnSpc>
                <a:spcPct val="140000"/>
              </a:lnSpc>
              <a:spcBef>
                <a:spcPts val="0"/>
              </a:spcBef>
              <a:spcAft>
                <a:spcPts val="0"/>
              </a:spcAft>
              <a:buClr>
                <a:srgbClr val="000000"/>
              </a:buClr>
              <a:buSzPts val="2000"/>
              <a:buFont typeface="Arial"/>
              <a:buNone/>
            </a:pPr>
            <a:r>
              <a:t/>
            </a:r>
            <a:endParaRPr b="0" i="0" sz="2000" u="none" cap="none" strike="noStrike">
              <a:solidFill>
                <a:srgbClr val="000000"/>
              </a:solidFill>
              <a:latin typeface="Trebuchet MS"/>
              <a:ea typeface="Trebuchet MS"/>
              <a:cs typeface="Trebuchet MS"/>
              <a:sym typeface="Trebuchet MS"/>
            </a:endParaRPr>
          </a:p>
          <a:p>
            <a:pPr indent="0" lvl="0" marL="0" marR="0" rtl="0" algn="l">
              <a:lnSpc>
                <a:spcPct val="140000"/>
              </a:lnSpc>
              <a:spcBef>
                <a:spcPts val="0"/>
              </a:spcBef>
              <a:spcAft>
                <a:spcPts val="0"/>
              </a:spcAft>
              <a:buClr>
                <a:srgbClr val="000000"/>
              </a:buClr>
              <a:buSzPts val="2000"/>
              <a:buFont typeface="Arial"/>
              <a:buNone/>
            </a:pPr>
            <a:r>
              <a:t/>
            </a:r>
            <a:endParaRPr b="0" i="0" sz="2000" u="none" cap="none" strike="noStrike">
              <a:solidFill>
                <a:srgbClr val="000000"/>
              </a:solidFill>
              <a:latin typeface="Trebuchet MS"/>
              <a:ea typeface="Trebuchet MS"/>
              <a:cs typeface="Trebuchet MS"/>
              <a:sym typeface="Trebuchet MS"/>
            </a:endParaRPr>
          </a:p>
          <a:p>
            <a:pPr indent="0" lvl="0" marL="0" marR="0" rtl="0" algn="l">
              <a:lnSpc>
                <a:spcPct val="140000"/>
              </a:lnSpc>
              <a:spcBef>
                <a:spcPts val="0"/>
              </a:spcBef>
              <a:spcAft>
                <a:spcPts val="0"/>
              </a:spcAft>
              <a:buClr>
                <a:srgbClr val="000000"/>
              </a:buClr>
              <a:buSzPts val="2000"/>
              <a:buFont typeface="Arial"/>
              <a:buNone/>
            </a:pPr>
            <a:r>
              <a:t/>
            </a:r>
            <a:endParaRPr b="0" i="0" sz="2000" u="none" cap="none" strike="noStrike">
              <a:solidFill>
                <a:srgbClr val="000000"/>
              </a:solidFill>
              <a:latin typeface="Trebuchet MS"/>
              <a:ea typeface="Trebuchet MS"/>
              <a:cs typeface="Trebuchet MS"/>
              <a:sym typeface="Trebuchet MS"/>
            </a:endParaRPr>
          </a:p>
          <a:p>
            <a:pPr indent="0" lvl="0" marL="0" marR="0" rtl="0" algn="l">
              <a:lnSpc>
                <a:spcPct val="140000"/>
              </a:lnSpc>
              <a:spcBef>
                <a:spcPts val="0"/>
              </a:spcBef>
              <a:spcAft>
                <a:spcPts val="0"/>
              </a:spcAft>
              <a:buClr>
                <a:srgbClr val="000000"/>
              </a:buClr>
              <a:buSzPts val="2000"/>
              <a:buFont typeface="Arial"/>
              <a:buNone/>
            </a:pPr>
            <a:r>
              <a:t/>
            </a:r>
            <a:endParaRPr b="0" i="0" sz="2000" u="none" cap="none" strike="noStrike">
              <a:solidFill>
                <a:srgbClr val="000000"/>
              </a:solidFill>
              <a:latin typeface="Trebuchet MS"/>
              <a:ea typeface="Trebuchet MS"/>
              <a:cs typeface="Trebuchet MS"/>
              <a:sym typeface="Trebuchet MS"/>
            </a:endParaRPr>
          </a:p>
          <a:p>
            <a:pPr indent="0" lvl="0" marL="0" marR="0" rtl="0" algn="l">
              <a:lnSpc>
                <a:spcPct val="140000"/>
              </a:lnSpc>
              <a:spcBef>
                <a:spcPts val="0"/>
              </a:spcBef>
              <a:spcAft>
                <a:spcPts val="0"/>
              </a:spcAft>
              <a:buClr>
                <a:srgbClr val="000000"/>
              </a:buClr>
              <a:buSzPts val="2000"/>
              <a:buFont typeface="Arial"/>
              <a:buNone/>
            </a:pPr>
            <a:r>
              <a:t/>
            </a:r>
            <a:endParaRPr b="0" i="0" sz="2000" u="none" cap="none" strike="noStrike">
              <a:solidFill>
                <a:srgbClr val="000000"/>
              </a:solidFill>
              <a:latin typeface="Trebuchet MS"/>
              <a:ea typeface="Trebuchet MS"/>
              <a:cs typeface="Trebuchet MS"/>
              <a:sym typeface="Trebuchet MS"/>
            </a:endParaRPr>
          </a:p>
          <a:p>
            <a:pPr indent="-368300" lvl="0" marL="457200" rtl="0" algn="l">
              <a:lnSpc>
                <a:spcPct val="115000"/>
              </a:lnSpc>
              <a:spcBef>
                <a:spcPts val="0"/>
              </a:spcBef>
              <a:spcAft>
                <a:spcPts val="0"/>
              </a:spcAft>
              <a:buSzPts val="2200"/>
              <a:buFont typeface="Trebuchet MS"/>
              <a:buChar char="●"/>
            </a:pPr>
            <a:r>
              <a:rPr lang="en-US" sz="2200">
                <a:latin typeface="Trebuchet MS"/>
                <a:ea typeface="Trebuchet MS"/>
                <a:cs typeface="Trebuchet MS"/>
                <a:sym typeface="Trebuchet MS"/>
              </a:rPr>
              <a:t>Observe as plantas disponíveis e escolha suas sementes com cuidado!</a:t>
            </a:r>
            <a:endParaRPr sz="2200">
              <a:latin typeface="Trebuchet MS"/>
              <a:ea typeface="Trebuchet MS"/>
              <a:cs typeface="Trebuchet MS"/>
              <a:sym typeface="Trebuchet MS"/>
            </a:endParaRPr>
          </a:p>
          <a:p>
            <a:pPr indent="0" lvl="0" marL="0" marR="0" rtl="0" algn="l">
              <a:lnSpc>
                <a:spcPct val="115000"/>
              </a:lnSpc>
              <a:spcBef>
                <a:spcPts val="0"/>
              </a:spcBef>
              <a:spcAft>
                <a:spcPts val="0"/>
              </a:spcAft>
              <a:buClr>
                <a:srgbClr val="000000"/>
              </a:buClr>
              <a:buSzPts val="2000"/>
              <a:buFont typeface="Arial"/>
              <a:buNone/>
            </a:pPr>
            <a:r>
              <a:t/>
            </a:r>
            <a:endParaRPr b="0" i="0" sz="2200" u="none" cap="none" strike="noStrike">
              <a:solidFill>
                <a:srgbClr val="000000"/>
              </a:solidFill>
              <a:latin typeface="Trebuchet MS"/>
              <a:ea typeface="Trebuchet MS"/>
              <a:cs typeface="Trebuchet MS"/>
              <a:sym typeface="Trebuchet MS"/>
            </a:endParaRPr>
          </a:p>
          <a:p>
            <a:pPr indent="-368300" lvl="0" marL="457200" marR="0" rtl="0" algn="l">
              <a:lnSpc>
                <a:spcPct val="115000"/>
              </a:lnSpc>
              <a:spcBef>
                <a:spcPts val="0"/>
              </a:spcBef>
              <a:spcAft>
                <a:spcPts val="0"/>
              </a:spcAft>
              <a:buClr>
                <a:srgbClr val="000000"/>
              </a:buClr>
              <a:buSzPts val="2200"/>
              <a:buFont typeface="Trebuchet MS"/>
              <a:buChar char="●"/>
            </a:pPr>
            <a:r>
              <a:rPr lang="en-US" sz="2200">
                <a:latin typeface="Trebuchet MS"/>
                <a:ea typeface="Trebuchet MS"/>
                <a:cs typeface="Trebuchet MS"/>
                <a:sym typeface="Trebuchet MS"/>
              </a:rPr>
              <a:t>Suas plantas se darão bem uma ao lado da outra? Uma planta baixa que precisa de muito sol não se dará bem ao lado de plantas altas que fazem sombra.</a:t>
            </a:r>
            <a:endParaRPr b="0" i="0" sz="2200" u="none" cap="none" strike="noStrike">
              <a:solidFill>
                <a:srgbClr val="000000"/>
              </a:solidFill>
              <a:latin typeface="Trebuchet MS"/>
              <a:ea typeface="Trebuchet MS"/>
              <a:cs typeface="Trebuchet MS"/>
              <a:sym typeface="Trebuchet MS"/>
            </a:endParaRPr>
          </a:p>
        </p:txBody>
      </p:sp>
      <p:sp>
        <p:nvSpPr>
          <p:cNvPr id="297" name="Google Shape;297;p29"/>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000" u="none" cap="none" strike="noStrike">
                <a:solidFill>
                  <a:srgbClr val="FBFCFB"/>
                </a:solidFill>
                <a:latin typeface="Trebuchet MS"/>
                <a:ea typeface="Trebuchet MS"/>
                <a:cs typeface="Trebuchet MS"/>
                <a:sym typeface="Trebuchet MS"/>
              </a:rPr>
              <a:t>17</a:t>
            </a:r>
            <a:endParaRPr b="0" i="0" sz="2000" u="none" cap="none" strike="noStrike">
              <a:solidFill>
                <a:srgbClr val="FBFCFB"/>
              </a:solidFill>
              <a:latin typeface="Trebuchet MS"/>
              <a:ea typeface="Trebuchet MS"/>
              <a:cs typeface="Trebuchet MS"/>
              <a:sym typeface="Trebuchet MS"/>
            </a:endParaRPr>
          </a:p>
        </p:txBody>
      </p:sp>
      <p:pic>
        <p:nvPicPr>
          <p:cNvPr id="298" name="Google Shape;298;p29"/>
          <p:cNvPicPr preferRelativeResize="0"/>
          <p:nvPr/>
        </p:nvPicPr>
        <p:blipFill rotWithShape="1">
          <a:blip r:embed="rId3">
            <a:alphaModFix/>
          </a:blip>
          <a:srcRect b="0" l="0" r="0" t="0"/>
          <a:stretch/>
        </p:blipFill>
        <p:spPr>
          <a:xfrm>
            <a:off x="6166050" y="2965650"/>
            <a:ext cx="5955900" cy="3969000"/>
          </a:xfrm>
          <a:prstGeom prst="roundRect">
            <a:avLst>
              <a:gd fmla="val 16667" name="adj"/>
            </a:avLst>
          </a:prstGeom>
          <a:noFill/>
          <a:ln>
            <a:noFill/>
          </a:ln>
          <a:effectLst>
            <a:outerShdw blurRad="157163" rotWithShape="0" algn="bl" dir="7500000" dist="190500">
              <a:srgbClr val="000000">
                <a:alpha val="28235"/>
              </a:srgbClr>
            </a:outerShdw>
          </a:effectLst>
        </p:spPr>
      </p:pic>
      <p:pic>
        <p:nvPicPr>
          <p:cNvPr id="299" name="Google Shape;299;p29"/>
          <p:cNvPicPr preferRelativeResize="0"/>
          <p:nvPr/>
        </p:nvPicPr>
        <p:blipFill rotWithShape="1">
          <a:blip r:embed="rId4">
            <a:alphaModFix/>
          </a:blip>
          <a:srcRect b="0" l="0" r="0" t="0"/>
          <a:stretch/>
        </p:blipFill>
        <p:spPr>
          <a:xfrm>
            <a:off x="16635222" y="390369"/>
            <a:ext cx="1203676" cy="285525"/>
          </a:xfrm>
          <a:prstGeom prst="rect">
            <a:avLst/>
          </a:prstGeom>
          <a:noFill/>
          <a:ln>
            <a:noFill/>
          </a:ln>
        </p:spPr>
      </p:pic>
      <p:sp>
        <p:nvSpPr>
          <p:cNvPr id="300" name="Google Shape;300;p29"/>
          <p:cNvSpPr/>
          <p:nvPr/>
        </p:nvSpPr>
        <p:spPr>
          <a:xfrm>
            <a:off x="1292150" y="381000"/>
            <a:ext cx="3206400" cy="780300"/>
          </a:xfrm>
          <a:prstGeom prst="roundRect">
            <a:avLst>
              <a:gd fmla="val 50000" name="adj"/>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301" name="Google Shape;301;p29"/>
          <p:cNvSpPr txBox="1"/>
          <p:nvPr/>
        </p:nvSpPr>
        <p:spPr>
          <a:xfrm>
            <a:off x="1485275" y="446700"/>
            <a:ext cx="3705300" cy="648900"/>
          </a:xfrm>
          <a:prstGeom prst="rect">
            <a:avLst/>
          </a:prstGeom>
          <a:noFill/>
          <a:ln>
            <a:noFill/>
          </a:ln>
        </p:spPr>
        <p:txBody>
          <a:bodyPr anchorCtr="0" anchor="ctr" bIns="0" lIns="0" spcFirstLastPara="1" rIns="0" wrap="square" tIns="0">
            <a:noAutofit/>
          </a:bodyPr>
          <a:lstStyle/>
          <a:p>
            <a:pPr indent="0" lvl="0" marL="0" rtl="0" algn="l">
              <a:lnSpc>
                <a:spcPct val="140000"/>
              </a:lnSpc>
              <a:spcBef>
                <a:spcPts val="0"/>
              </a:spcBef>
              <a:spcAft>
                <a:spcPts val="0"/>
              </a:spcAft>
              <a:buClr>
                <a:schemeClr val="dk1"/>
              </a:buClr>
              <a:buSzPts val="4315"/>
              <a:buFont typeface="Arial"/>
              <a:buNone/>
            </a:pPr>
            <a:r>
              <a:rPr b="1" lang="en-US" sz="4215">
                <a:solidFill>
                  <a:schemeClr val="lt1"/>
                </a:solidFill>
                <a:latin typeface="Trebuchet MS"/>
                <a:ea typeface="Trebuchet MS"/>
                <a:cs typeface="Trebuchet MS"/>
                <a:sym typeface="Trebuchet MS"/>
              </a:rPr>
              <a:t>Atividade 2</a:t>
            </a:r>
            <a:endParaRPr b="1" sz="4215">
              <a:solidFill>
                <a:srgbClr val="FFFFFF"/>
              </a:solidFill>
              <a:latin typeface="Trebuchet MS"/>
              <a:ea typeface="Trebuchet MS"/>
              <a:cs typeface="Trebuchet MS"/>
              <a:sym typeface="Trebuchet M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0"/>
          <p:cNvSpPr txBox="1"/>
          <p:nvPr/>
        </p:nvSpPr>
        <p:spPr>
          <a:xfrm>
            <a:off x="1292150" y="1445575"/>
            <a:ext cx="15706500" cy="3387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2000"/>
              <a:buFont typeface="Arial"/>
              <a:buNone/>
            </a:pPr>
            <a:r>
              <a:rPr b="1" lang="en-US" sz="2200">
                <a:latin typeface="Trebuchet MS"/>
                <a:ea typeface="Trebuchet MS"/>
                <a:cs typeface="Trebuchet MS"/>
                <a:sym typeface="Trebuchet MS"/>
              </a:rPr>
              <a:t>Corte e dobre as plantas escolhidas dessa forma para que possam ser coladas nas imagens de seu habitat.</a:t>
            </a:r>
            <a:endParaRPr b="1" i="0" sz="2200" u="none" cap="none" strike="noStrike">
              <a:solidFill>
                <a:srgbClr val="000000"/>
              </a:solidFill>
              <a:latin typeface="Trebuchet MS"/>
              <a:ea typeface="Trebuchet MS"/>
              <a:cs typeface="Trebuchet MS"/>
              <a:sym typeface="Trebuchet MS"/>
            </a:endParaRPr>
          </a:p>
        </p:txBody>
      </p:sp>
      <p:sp>
        <p:nvSpPr>
          <p:cNvPr id="307" name="Google Shape;307;p30"/>
          <p:cNvSpPr txBox="1"/>
          <p:nvPr/>
        </p:nvSpPr>
        <p:spPr>
          <a:xfrm>
            <a:off x="618959" y="8490575"/>
            <a:ext cx="17206200" cy="3387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2000"/>
              <a:buFont typeface="Arial"/>
              <a:buNone/>
            </a:pPr>
            <a:r>
              <a:rPr b="1" lang="en-US" sz="2200">
                <a:latin typeface="Trebuchet MS"/>
                <a:ea typeface="Trebuchet MS"/>
                <a:cs typeface="Trebuchet MS"/>
                <a:sym typeface="Trebuchet MS"/>
              </a:rPr>
              <a:t>Se tiver tempo, você pode decorar a seção ao redor do seu estande para mostrar a planta cobrindo toda a seção.</a:t>
            </a:r>
            <a:endParaRPr b="1" i="0" sz="2200" u="none" cap="none" strike="noStrike">
              <a:solidFill>
                <a:srgbClr val="000000"/>
              </a:solidFill>
              <a:latin typeface="Trebuchet MS"/>
              <a:ea typeface="Trebuchet MS"/>
              <a:cs typeface="Trebuchet MS"/>
              <a:sym typeface="Trebuchet MS"/>
            </a:endParaRPr>
          </a:p>
        </p:txBody>
      </p:sp>
      <p:sp>
        <p:nvSpPr>
          <p:cNvPr id="308" name="Google Shape;308;p30"/>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000" u="none" cap="none" strike="noStrike">
                <a:solidFill>
                  <a:srgbClr val="FBFCFB"/>
                </a:solidFill>
                <a:latin typeface="Trebuchet MS"/>
                <a:ea typeface="Trebuchet MS"/>
                <a:cs typeface="Trebuchet MS"/>
                <a:sym typeface="Trebuchet MS"/>
              </a:rPr>
              <a:t>18</a:t>
            </a:r>
            <a:endParaRPr b="0" i="0" sz="2000" u="none" cap="none" strike="noStrike">
              <a:solidFill>
                <a:srgbClr val="FBFCFB"/>
              </a:solidFill>
              <a:latin typeface="Trebuchet MS"/>
              <a:ea typeface="Trebuchet MS"/>
              <a:cs typeface="Trebuchet MS"/>
              <a:sym typeface="Trebuchet MS"/>
            </a:endParaRPr>
          </a:p>
        </p:txBody>
      </p:sp>
      <p:grpSp>
        <p:nvGrpSpPr>
          <p:cNvPr id="309" name="Google Shape;309;p30"/>
          <p:cNvGrpSpPr/>
          <p:nvPr/>
        </p:nvGrpSpPr>
        <p:grpSpPr>
          <a:xfrm>
            <a:off x="380450" y="2282103"/>
            <a:ext cx="5598600" cy="5638200"/>
            <a:chOff x="380450" y="2155975"/>
            <a:chExt cx="5598600" cy="5638200"/>
          </a:xfrm>
        </p:grpSpPr>
        <p:sp>
          <p:nvSpPr>
            <p:cNvPr id="310" name="Google Shape;310;p30"/>
            <p:cNvSpPr/>
            <p:nvPr/>
          </p:nvSpPr>
          <p:spPr>
            <a:xfrm>
              <a:off x="380450" y="2155975"/>
              <a:ext cx="5598600" cy="5638200"/>
            </a:xfrm>
            <a:prstGeom prst="roundRect">
              <a:avLst>
                <a:gd fmla="val 16667" name="adj"/>
              </a:avLst>
            </a:prstGeom>
            <a:solidFill>
              <a:schemeClr val="lt1"/>
            </a:solidFill>
            <a:ln cap="flat" cmpd="sng" w="9525">
              <a:solidFill>
                <a:schemeClr val="dk1"/>
              </a:solidFill>
              <a:prstDash val="solid"/>
              <a:round/>
              <a:headEnd len="sm" w="sm" type="none"/>
              <a:tailEnd len="sm" w="sm" type="none"/>
            </a:ln>
            <a:effectLst>
              <a:outerShdw blurRad="157163" rotWithShape="0" algn="bl" dir="7500000" dist="190500">
                <a:srgbClr val="000000">
                  <a:alpha val="28235"/>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311" name="Google Shape;311;p30"/>
            <p:cNvPicPr preferRelativeResize="0"/>
            <p:nvPr/>
          </p:nvPicPr>
          <p:blipFill rotWithShape="1">
            <a:blip r:embed="rId3">
              <a:alphaModFix/>
            </a:blip>
            <a:srcRect b="0" l="0" r="0" t="0"/>
            <a:stretch/>
          </p:blipFill>
          <p:spPr>
            <a:xfrm>
              <a:off x="618958" y="3146726"/>
              <a:ext cx="5121577" cy="3271001"/>
            </a:xfrm>
            <a:prstGeom prst="rect">
              <a:avLst/>
            </a:prstGeom>
            <a:noFill/>
            <a:ln>
              <a:noFill/>
            </a:ln>
            <a:effectLst>
              <a:outerShdw blurRad="157163" rotWithShape="0" algn="bl" dir="7500000" dist="190500">
                <a:srgbClr val="000000">
                  <a:alpha val="28235"/>
                </a:srgbClr>
              </a:outerShdw>
            </a:effectLst>
          </p:spPr>
        </p:pic>
        <p:sp>
          <p:nvSpPr>
            <p:cNvPr id="312" name="Google Shape;312;p30"/>
            <p:cNvSpPr txBox="1"/>
            <p:nvPr/>
          </p:nvSpPr>
          <p:spPr>
            <a:xfrm>
              <a:off x="954200" y="6737988"/>
              <a:ext cx="4451100" cy="553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1" lang="en-US" sz="2200">
                  <a:solidFill>
                    <a:schemeClr val="dk1"/>
                  </a:solidFill>
                  <a:latin typeface="Trebuchet MS"/>
                  <a:ea typeface="Trebuchet MS"/>
                  <a:cs typeface="Trebuchet MS"/>
                  <a:sym typeface="Trebuchet MS"/>
                </a:rPr>
                <a:t>Corte ao longo das linhas pontilhadas</a:t>
              </a:r>
              <a:endParaRPr b="1" i="0" sz="2200" u="none" cap="none" strike="noStrike">
                <a:solidFill>
                  <a:schemeClr val="dk1"/>
                </a:solidFill>
                <a:latin typeface="Trebuchet MS"/>
                <a:ea typeface="Trebuchet MS"/>
                <a:cs typeface="Trebuchet MS"/>
                <a:sym typeface="Trebuchet MS"/>
              </a:endParaRPr>
            </a:p>
          </p:txBody>
        </p:sp>
        <p:sp>
          <p:nvSpPr>
            <p:cNvPr id="313" name="Google Shape;313;p30"/>
            <p:cNvSpPr txBox="1"/>
            <p:nvPr/>
          </p:nvSpPr>
          <p:spPr>
            <a:xfrm>
              <a:off x="2585750" y="2263150"/>
              <a:ext cx="1188000" cy="651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Trebuchet MS"/>
                  <a:ea typeface="Trebuchet MS"/>
                  <a:cs typeface="Trebuchet MS"/>
                  <a:sym typeface="Trebuchet MS"/>
                </a:rPr>
                <a:t>1.</a:t>
              </a:r>
              <a:endParaRPr b="0" i="0" sz="3200" u="none" cap="none" strike="noStrike">
                <a:solidFill>
                  <a:schemeClr val="dk1"/>
                </a:solidFill>
                <a:latin typeface="Trebuchet MS"/>
                <a:ea typeface="Trebuchet MS"/>
                <a:cs typeface="Trebuchet MS"/>
                <a:sym typeface="Trebuchet MS"/>
              </a:endParaRPr>
            </a:p>
          </p:txBody>
        </p:sp>
      </p:grpSp>
      <p:grpSp>
        <p:nvGrpSpPr>
          <p:cNvPr id="314" name="Google Shape;314;p30"/>
          <p:cNvGrpSpPr/>
          <p:nvPr/>
        </p:nvGrpSpPr>
        <p:grpSpPr>
          <a:xfrm>
            <a:off x="6303588" y="2282103"/>
            <a:ext cx="5598600" cy="5638200"/>
            <a:chOff x="6628125" y="2155975"/>
            <a:chExt cx="5598600" cy="5638200"/>
          </a:xfrm>
        </p:grpSpPr>
        <p:sp>
          <p:nvSpPr>
            <p:cNvPr id="315" name="Google Shape;315;p30"/>
            <p:cNvSpPr/>
            <p:nvPr/>
          </p:nvSpPr>
          <p:spPr>
            <a:xfrm>
              <a:off x="6628125" y="2155975"/>
              <a:ext cx="5598600" cy="5638200"/>
            </a:xfrm>
            <a:prstGeom prst="roundRect">
              <a:avLst>
                <a:gd fmla="val 16667" name="adj"/>
              </a:avLst>
            </a:prstGeom>
            <a:solidFill>
              <a:schemeClr val="lt1"/>
            </a:solidFill>
            <a:ln cap="flat" cmpd="sng" w="9525">
              <a:solidFill>
                <a:schemeClr val="dk1"/>
              </a:solidFill>
              <a:prstDash val="solid"/>
              <a:round/>
              <a:headEnd len="sm" w="sm" type="none"/>
              <a:tailEnd len="sm" w="sm" type="none"/>
            </a:ln>
            <a:effectLst>
              <a:outerShdw blurRad="157163" rotWithShape="0" algn="bl" dir="7500000" dist="190500">
                <a:srgbClr val="000000">
                  <a:alpha val="28235"/>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316" name="Google Shape;316;p30"/>
            <p:cNvSpPr txBox="1"/>
            <p:nvPr/>
          </p:nvSpPr>
          <p:spPr>
            <a:xfrm>
              <a:off x="6820762" y="6647147"/>
              <a:ext cx="5233500" cy="553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1" lang="en-US" sz="2200">
                  <a:solidFill>
                    <a:schemeClr val="dk1"/>
                  </a:solidFill>
                  <a:latin typeface="Trebuchet MS"/>
                  <a:ea typeface="Trebuchet MS"/>
                  <a:cs typeface="Trebuchet MS"/>
                  <a:sym typeface="Trebuchet MS"/>
                </a:rPr>
                <a:t>Dobre ao meio na linha do meio e cole as duas partes grandes</a:t>
              </a:r>
              <a:endParaRPr b="1" i="0" sz="2200" u="none" cap="none" strike="noStrike">
                <a:solidFill>
                  <a:schemeClr val="dk1"/>
                </a:solidFill>
                <a:latin typeface="Trebuchet MS"/>
                <a:ea typeface="Trebuchet MS"/>
                <a:cs typeface="Trebuchet MS"/>
                <a:sym typeface="Trebuchet MS"/>
              </a:endParaRPr>
            </a:p>
          </p:txBody>
        </p:sp>
        <p:sp>
          <p:nvSpPr>
            <p:cNvPr id="317" name="Google Shape;317;p30"/>
            <p:cNvSpPr txBox="1"/>
            <p:nvPr/>
          </p:nvSpPr>
          <p:spPr>
            <a:xfrm>
              <a:off x="8833425" y="2263150"/>
              <a:ext cx="1188000" cy="651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Trebuchet MS"/>
                  <a:ea typeface="Trebuchet MS"/>
                  <a:cs typeface="Trebuchet MS"/>
                  <a:sym typeface="Trebuchet MS"/>
                </a:rPr>
                <a:t>2.</a:t>
              </a:r>
              <a:endParaRPr b="0" i="0" sz="3200" u="none" cap="none" strike="noStrike">
                <a:solidFill>
                  <a:schemeClr val="dk1"/>
                </a:solidFill>
                <a:latin typeface="Trebuchet MS"/>
                <a:ea typeface="Trebuchet MS"/>
                <a:cs typeface="Trebuchet MS"/>
                <a:sym typeface="Trebuchet MS"/>
              </a:endParaRPr>
            </a:p>
          </p:txBody>
        </p:sp>
        <p:pic>
          <p:nvPicPr>
            <p:cNvPr id="318" name="Google Shape;318;p30"/>
            <p:cNvPicPr preferRelativeResize="0"/>
            <p:nvPr/>
          </p:nvPicPr>
          <p:blipFill rotWithShape="1">
            <a:blip r:embed="rId4">
              <a:alphaModFix/>
            </a:blip>
            <a:srcRect b="0" l="0" r="0" t="0"/>
            <a:stretch/>
          </p:blipFill>
          <p:spPr>
            <a:xfrm>
              <a:off x="8023975" y="3093950"/>
              <a:ext cx="2723175" cy="3270999"/>
            </a:xfrm>
            <a:prstGeom prst="rect">
              <a:avLst/>
            </a:prstGeom>
            <a:noFill/>
            <a:ln>
              <a:noFill/>
            </a:ln>
            <a:effectLst>
              <a:outerShdw blurRad="157163" rotWithShape="0" algn="bl" dir="7500000" dist="190500">
                <a:srgbClr val="000000">
                  <a:alpha val="28235"/>
                </a:srgbClr>
              </a:outerShdw>
            </a:effectLst>
          </p:spPr>
        </p:pic>
      </p:grpSp>
      <p:grpSp>
        <p:nvGrpSpPr>
          <p:cNvPr id="319" name="Google Shape;319;p30"/>
          <p:cNvGrpSpPr/>
          <p:nvPr/>
        </p:nvGrpSpPr>
        <p:grpSpPr>
          <a:xfrm>
            <a:off x="12226575" y="2282103"/>
            <a:ext cx="5598750" cy="5638200"/>
            <a:chOff x="12226575" y="2155975"/>
            <a:chExt cx="5598750" cy="5638200"/>
          </a:xfrm>
        </p:grpSpPr>
        <p:sp>
          <p:nvSpPr>
            <p:cNvPr id="320" name="Google Shape;320;p30"/>
            <p:cNvSpPr/>
            <p:nvPr/>
          </p:nvSpPr>
          <p:spPr>
            <a:xfrm>
              <a:off x="12226725" y="2155975"/>
              <a:ext cx="5598600" cy="5638200"/>
            </a:xfrm>
            <a:prstGeom prst="roundRect">
              <a:avLst>
                <a:gd fmla="val 16667" name="adj"/>
              </a:avLst>
            </a:prstGeom>
            <a:solidFill>
              <a:schemeClr val="lt1"/>
            </a:solidFill>
            <a:ln cap="flat" cmpd="sng" w="9525">
              <a:solidFill>
                <a:schemeClr val="dk1"/>
              </a:solidFill>
              <a:prstDash val="solid"/>
              <a:round/>
              <a:headEnd len="sm" w="sm" type="none"/>
              <a:tailEnd len="sm" w="sm" type="none"/>
            </a:ln>
            <a:effectLst>
              <a:outerShdw blurRad="157163" rotWithShape="0" algn="bl" dir="7500000" dist="190500">
                <a:srgbClr val="000000">
                  <a:alpha val="28235"/>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321" name="Google Shape;321;p30"/>
            <p:cNvSpPr txBox="1"/>
            <p:nvPr/>
          </p:nvSpPr>
          <p:spPr>
            <a:xfrm>
              <a:off x="12226575" y="6647150"/>
              <a:ext cx="5598600" cy="553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1" lang="en-US" sz="2200">
                  <a:solidFill>
                    <a:schemeClr val="dk1"/>
                  </a:solidFill>
                  <a:latin typeface="Trebuchet MS"/>
                  <a:ea typeface="Trebuchet MS"/>
                  <a:cs typeface="Trebuchet MS"/>
                  <a:sym typeface="Trebuchet MS"/>
                </a:rPr>
                <a:t>Dobre as peças na parte inferior para que sua planta possa ficar em pé!</a:t>
              </a:r>
              <a:endParaRPr b="1" i="0" sz="2200" u="none" cap="none" strike="noStrike">
                <a:solidFill>
                  <a:schemeClr val="dk1"/>
                </a:solidFill>
                <a:latin typeface="Trebuchet MS"/>
                <a:ea typeface="Trebuchet MS"/>
                <a:cs typeface="Trebuchet MS"/>
                <a:sym typeface="Trebuchet MS"/>
              </a:endParaRPr>
            </a:p>
          </p:txBody>
        </p:sp>
        <p:sp>
          <p:nvSpPr>
            <p:cNvPr id="322" name="Google Shape;322;p30"/>
            <p:cNvSpPr txBox="1"/>
            <p:nvPr/>
          </p:nvSpPr>
          <p:spPr>
            <a:xfrm>
              <a:off x="14432025" y="2263150"/>
              <a:ext cx="1188000" cy="651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Trebuchet MS"/>
                  <a:ea typeface="Trebuchet MS"/>
                  <a:cs typeface="Trebuchet MS"/>
                  <a:sym typeface="Trebuchet MS"/>
                </a:rPr>
                <a:t>3.</a:t>
              </a:r>
              <a:endParaRPr b="0" i="0" sz="3200" u="none" cap="none" strike="noStrike">
                <a:solidFill>
                  <a:schemeClr val="dk1"/>
                </a:solidFill>
                <a:latin typeface="Trebuchet MS"/>
                <a:ea typeface="Trebuchet MS"/>
                <a:cs typeface="Trebuchet MS"/>
                <a:sym typeface="Trebuchet MS"/>
              </a:endParaRPr>
            </a:p>
          </p:txBody>
        </p:sp>
        <p:pic>
          <p:nvPicPr>
            <p:cNvPr id="323" name="Google Shape;323;p30"/>
            <p:cNvPicPr preferRelativeResize="0"/>
            <p:nvPr/>
          </p:nvPicPr>
          <p:blipFill rotWithShape="1">
            <a:blip r:embed="rId5">
              <a:alphaModFix/>
            </a:blip>
            <a:srcRect b="0" l="0" r="0" t="0"/>
            <a:stretch/>
          </p:blipFill>
          <p:spPr>
            <a:xfrm>
              <a:off x="12875650" y="2761712"/>
              <a:ext cx="4121902" cy="4121923"/>
            </a:xfrm>
            <a:prstGeom prst="rect">
              <a:avLst/>
            </a:prstGeom>
            <a:noFill/>
            <a:ln>
              <a:noFill/>
            </a:ln>
            <a:effectLst>
              <a:outerShdw blurRad="157163" rotWithShape="0" algn="bl" dir="7500000" dist="190500">
                <a:srgbClr val="000000">
                  <a:alpha val="28235"/>
                </a:srgbClr>
              </a:outerShdw>
            </a:effectLst>
          </p:spPr>
        </p:pic>
      </p:grpSp>
      <p:pic>
        <p:nvPicPr>
          <p:cNvPr id="324" name="Google Shape;324;p30"/>
          <p:cNvPicPr preferRelativeResize="0"/>
          <p:nvPr/>
        </p:nvPicPr>
        <p:blipFill rotWithShape="1">
          <a:blip r:embed="rId6">
            <a:alphaModFix/>
          </a:blip>
          <a:srcRect b="0" l="0" r="0" t="0"/>
          <a:stretch/>
        </p:blipFill>
        <p:spPr>
          <a:xfrm>
            <a:off x="16635222" y="390369"/>
            <a:ext cx="1203676" cy="285525"/>
          </a:xfrm>
          <a:prstGeom prst="rect">
            <a:avLst/>
          </a:prstGeom>
          <a:noFill/>
          <a:ln>
            <a:noFill/>
          </a:ln>
        </p:spPr>
      </p:pic>
      <p:sp>
        <p:nvSpPr>
          <p:cNvPr id="325" name="Google Shape;325;p30"/>
          <p:cNvSpPr/>
          <p:nvPr/>
        </p:nvSpPr>
        <p:spPr>
          <a:xfrm>
            <a:off x="1292150" y="381000"/>
            <a:ext cx="3206400" cy="780300"/>
          </a:xfrm>
          <a:prstGeom prst="roundRect">
            <a:avLst>
              <a:gd fmla="val 50000" name="adj"/>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326" name="Google Shape;326;p30"/>
          <p:cNvSpPr txBox="1"/>
          <p:nvPr/>
        </p:nvSpPr>
        <p:spPr>
          <a:xfrm>
            <a:off x="1485275" y="446700"/>
            <a:ext cx="3705300" cy="648900"/>
          </a:xfrm>
          <a:prstGeom prst="rect">
            <a:avLst/>
          </a:prstGeom>
          <a:noFill/>
          <a:ln>
            <a:noFill/>
          </a:ln>
        </p:spPr>
        <p:txBody>
          <a:bodyPr anchorCtr="0" anchor="ctr" bIns="0" lIns="0" spcFirstLastPara="1" rIns="0" wrap="square" tIns="0">
            <a:noAutofit/>
          </a:bodyPr>
          <a:lstStyle/>
          <a:p>
            <a:pPr indent="0" lvl="0" marL="0" rtl="0" algn="l">
              <a:lnSpc>
                <a:spcPct val="140000"/>
              </a:lnSpc>
              <a:spcBef>
                <a:spcPts val="0"/>
              </a:spcBef>
              <a:spcAft>
                <a:spcPts val="0"/>
              </a:spcAft>
              <a:buClr>
                <a:schemeClr val="dk1"/>
              </a:buClr>
              <a:buSzPts val="4315"/>
              <a:buFont typeface="Arial"/>
              <a:buNone/>
            </a:pPr>
            <a:r>
              <a:rPr b="1" lang="en-US" sz="4215">
                <a:solidFill>
                  <a:schemeClr val="lt1"/>
                </a:solidFill>
                <a:latin typeface="Trebuchet MS"/>
                <a:ea typeface="Trebuchet MS"/>
                <a:cs typeface="Trebuchet MS"/>
                <a:sym typeface="Trebuchet MS"/>
              </a:rPr>
              <a:t>Atividade 2</a:t>
            </a:r>
            <a:endParaRPr b="1" sz="4215">
              <a:solidFill>
                <a:srgbClr val="FFFFFF"/>
              </a:solidFill>
              <a:latin typeface="Trebuchet MS"/>
              <a:ea typeface="Trebuchet MS"/>
              <a:cs typeface="Trebuchet MS"/>
              <a:sym typeface="Trebuchet M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31"/>
          <p:cNvSpPr txBox="1"/>
          <p:nvPr/>
        </p:nvSpPr>
        <p:spPr>
          <a:xfrm>
            <a:off x="1289225" y="3156575"/>
            <a:ext cx="15709500" cy="10098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Clr>
                <a:srgbClr val="000000"/>
              </a:buClr>
              <a:buSzPts val="2624"/>
              <a:buFont typeface="Arial"/>
              <a:buNone/>
            </a:pPr>
            <a:r>
              <a:rPr b="1" lang="en-US" sz="2624">
                <a:latin typeface="Trebuchet MS"/>
                <a:ea typeface="Trebuchet MS"/>
                <a:cs typeface="Trebuchet MS"/>
                <a:sym typeface="Trebuchet MS"/>
              </a:rPr>
              <a:t>Em grupos, compartilhe suas escolhas. </a:t>
            </a:r>
            <a:endParaRPr b="1" i="0" sz="2624" u="none" cap="none" strike="noStrike">
              <a:solidFill>
                <a:srgbClr val="000000"/>
              </a:solidFill>
              <a:latin typeface="Trebuchet MS"/>
              <a:ea typeface="Trebuchet MS"/>
              <a:cs typeface="Trebuchet MS"/>
              <a:sym typeface="Trebuchet MS"/>
            </a:endParaRPr>
          </a:p>
          <a:p>
            <a:pPr indent="0" lvl="0" marL="0" marR="0" rtl="0" algn="ctr">
              <a:lnSpc>
                <a:spcPct val="150000"/>
              </a:lnSpc>
              <a:spcBef>
                <a:spcPts val="0"/>
              </a:spcBef>
              <a:spcAft>
                <a:spcPts val="0"/>
              </a:spcAft>
              <a:buClr>
                <a:srgbClr val="000000"/>
              </a:buClr>
              <a:buSzPts val="2624"/>
              <a:buFont typeface="Arial"/>
              <a:buNone/>
            </a:pPr>
            <a:r>
              <a:rPr b="1" lang="en-US" sz="2624">
                <a:latin typeface="Trebuchet MS"/>
                <a:ea typeface="Trebuchet MS"/>
                <a:cs typeface="Trebuchet MS"/>
                <a:sym typeface="Trebuchet MS"/>
              </a:rPr>
              <a:t>Fale sobre por que você escolheu as plantas que escolheu. </a:t>
            </a:r>
            <a:endParaRPr b="1" i="0" sz="3524" u="none" cap="none" strike="noStrike">
              <a:solidFill>
                <a:srgbClr val="000000"/>
              </a:solidFill>
              <a:latin typeface="Trebuchet MS"/>
              <a:ea typeface="Trebuchet MS"/>
              <a:cs typeface="Trebuchet MS"/>
              <a:sym typeface="Trebuchet MS"/>
            </a:endParaRPr>
          </a:p>
        </p:txBody>
      </p:sp>
      <p:sp>
        <p:nvSpPr>
          <p:cNvPr id="332" name="Google Shape;332;p31"/>
          <p:cNvSpPr/>
          <p:nvPr/>
        </p:nvSpPr>
        <p:spPr>
          <a:xfrm>
            <a:off x="381008" y="380988"/>
            <a:ext cx="651000" cy="651000"/>
          </a:xfrm>
          <a:prstGeom prst="ellipse">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US" sz="2000" u="none" cap="none" strike="noStrike">
                <a:solidFill>
                  <a:srgbClr val="FBFCFB"/>
                </a:solidFill>
                <a:latin typeface="Trebuchet MS"/>
                <a:ea typeface="Trebuchet MS"/>
                <a:cs typeface="Trebuchet MS"/>
                <a:sym typeface="Trebuchet MS"/>
              </a:rPr>
              <a:t>19</a:t>
            </a:r>
            <a:endParaRPr b="0" i="0" sz="2000" u="none" cap="none" strike="noStrike">
              <a:solidFill>
                <a:srgbClr val="FBFCFB"/>
              </a:solidFill>
              <a:latin typeface="Trebuchet MS"/>
              <a:ea typeface="Trebuchet MS"/>
              <a:cs typeface="Trebuchet MS"/>
              <a:sym typeface="Trebuchet MS"/>
            </a:endParaRPr>
          </a:p>
        </p:txBody>
      </p:sp>
      <p:sp>
        <p:nvSpPr>
          <p:cNvPr id="333" name="Google Shape;333;p31"/>
          <p:cNvSpPr/>
          <p:nvPr/>
        </p:nvSpPr>
        <p:spPr>
          <a:xfrm>
            <a:off x="1318875" y="9191250"/>
            <a:ext cx="7948200" cy="557100"/>
          </a:xfrm>
          <a:prstGeom prst="roundRect">
            <a:avLst>
              <a:gd fmla="val 50000" name="adj"/>
            </a:avLst>
          </a:prstGeom>
          <a:solidFill>
            <a:srgbClr val="9900FF"/>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161"/>
              <a:buFont typeface="Arial"/>
              <a:buNone/>
            </a:pPr>
            <a:r>
              <a:rPr b="1" lang="en-US" sz="2800">
                <a:solidFill>
                  <a:srgbClr val="FFFFFF"/>
                </a:solidFill>
                <a:latin typeface="Trebuchet MS"/>
                <a:ea typeface="Trebuchet MS"/>
                <a:cs typeface="Trebuchet MS"/>
                <a:sym typeface="Trebuchet MS"/>
              </a:rPr>
              <a:t>Reproduzir vídeo 7: Palavra final de Jannicke</a:t>
            </a:r>
            <a:endParaRPr b="0" i="0" sz="2700" u="none" cap="none" strike="noStrike">
              <a:solidFill>
                <a:srgbClr val="000000"/>
              </a:solidFill>
              <a:latin typeface="Trebuchet MS"/>
              <a:ea typeface="Trebuchet MS"/>
              <a:cs typeface="Trebuchet MS"/>
              <a:sym typeface="Trebuchet MS"/>
            </a:endParaRPr>
          </a:p>
        </p:txBody>
      </p:sp>
      <p:sp>
        <p:nvSpPr>
          <p:cNvPr id="334" name="Google Shape;334;p31"/>
          <p:cNvSpPr/>
          <p:nvPr/>
        </p:nvSpPr>
        <p:spPr>
          <a:xfrm>
            <a:off x="14432300" y="9191250"/>
            <a:ext cx="3398400" cy="557100"/>
          </a:xfrm>
          <a:prstGeom prst="roundRect">
            <a:avLst>
              <a:gd fmla="val 50000" name="adj"/>
            </a:avLst>
          </a:prstGeom>
          <a:solidFill>
            <a:srgbClr val="9900FF"/>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161"/>
              <a:buFont typeface="Arial"/>
              <a:buNone/>
            </a:pPr>
            <a:r>
              <a:rPr b="1" lang="en-US" sz="3200">
                <a:solidFill>
                  <a:srgbClr val="FFFFFF"/>
                </a:solidFill>
                <a:latin typeface="Trebuchet MS"/>
                <a:ea typeface="Trebuchet MS"/>
                <a:cs typeface="Trebuchet MS"/>
                <a:sym typeface="Trebuchet MS"/>
              </a:rPr>
              <a:t>Fim da lição 2</a:t>
            </a:r>
            <a:endParaRPr b="0" i="0" sz="3200" u="none" cap="none" strike="noStrike">
              <a:solidFill>
                <a:srgbClr val="000000"/>
              </a:solidFill>
              <a:latin typeface="Trebuchet MS"/>
              <a:ea typeface="Trebuchet MS"/>
              <a:cs typeface="Trebuchet MS"/>
              <a:sym typeface="Trebuchet MS"/>
            </a:endParaRPr>
          </a:p>
        </p:txBody>
      </p:sp>
      <p:sp>
        <p:nvSpPr>
          <p:cNvPr id="335" name="Google Shape;335;p31"/>
          <p:cNvSpPr/>
          <p:nvPr/>
        </p:nvSpPr>
        <p:spPr>
          <a:xfrm>
            <a:off x="2128363" y="4753350"/>
            <a:ext cx="14031900" cy="780300"/>
          </a:xfrm>
          <a:prstGeom prst="roundRect">
            <a:avLst>
              <a:gd fmla="val 50000" name="adj"/>
            </a:avLst>
          </a:prstGeom>
          <a:solidFill>
            <a:srgbClr val="F9AA01"/>
          </a:solidFill>
          <a:ln cap="flat" cmpd="sng" w="9525">
            <a:solidFill>
              <a:srgbClr val="F7964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336" name="Google Shape;336;p31"/>
          <p:cNvSpPr txBox="1"/>
          <p:nvPr/>
        </p:nvSpPr>
        <p:spPr>
          <a:xfrm>
            <a:off x="2127737" y="4901575"/>
            <a:ext cx="14031900" cy="463800"/>
          </a:xfrm>
          <a:prstGeom prst="rect">
            <a:avLst/>
          </a:prstGeom>
          <a:noFill/>
          <a:ln>
            <a:noFill/>
          </a:ln>
        </p:spPr>
        <p:txBody>
          <a:bodyPr anchorCtr="0" anchor="ctr" bIns="0" lIns="0" spcFirstLastPara="1" rIns="0" wrap="square" tIns="0">
            <a:spAutoFit/>
          </a:bodyPr>
          <a:lstStyle/>
          <a:p>
            <a:pPr indent="0" lvl="0" marL="0" marR="0" rtl="0" algn="ctr">
              <a:lnSpc>
                <a:spcPct val="140020"/>
              </a:lnSpc>
              <a:spcBef>
                <a:spcPts val="0"/>
              </a:spcBef>
              <a:spcAft>
                <a:spcPts val="0"/>
              </a:spcAft>
              <a:buClr>
                <a:schemeClr val="dk1"/>
              </a:buClr>
              <a:buSzPts val="1100"/>
              <a:buFont typeface="Arial"/>
              <a:buNone/>
            </a:pPr>
            <a:r>
              <a:rPr b="1" lang="en-US" sz="3013">
                <a:solidFill>
                  <a:srgbClr val="FFFFFF"/>
                </a:solidFill>
                <a:latin typeface="Trebuchet MS"/>
                <a:ea typeface="Trebuchet MS"/>
                <a:cs typeface="Trebuchet MS"/>
                <a:sym typeface="Trebuchet MS"/>
              </a:rPr>
              <a:t>Você faria alguma mudança agora que conversou com seus colegas de classe?</a:t>
            </a:r>
            <a:endParaRPr b="1" i="0" sz="3013" u="none" cap="none" strike="noStrike">
              <a:solidFill>
                <a:srgbClr val="FFFFFF"/>
              </a:solidFill>
              <a:latin typeface="Trebuchet MS"/>
              <a:ea typeface="Trebuchet MS"/>
              <a:cs typeface="Trebuchet MS"/>
              <a:sym typeface="Trebuchet MS"/>
            </a:endParaRPr>
          </a:p>
        </p:txBody>
      </p:sp>
      <p:sp>
        <p:nvSpPr>
          <p:cNvPr id="337" name="Google Shape;337;p31"/>
          <p:cNvSpPr/>
          <p:nvPr/>
        </p:nvSpPr>
        <p:spPr>
          <a:xfrm>
            <a:off x="1318874" y="8502800"/>
            <a:ext cx="7621200" cy="557100"/>
          </a:xfrm>
          <a:prstGeom prst="roundRect">
            <a:avLst>
              <a:gd fmla="val 50000" name="adj"/>
            </a:avLst>
          </a:prstGeom>
          <a:solidFill>
            <a:srgbClr val="9900FF"/>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161"/>
              <a:buFont typeface="Arial"/>
              <a:buNone/>
            </a:pPr>
            <a:r>
              <a:rPr b="1" lang="en-US" sz="2800">
                <a:solidFill>
                  <a:srgbClr val="FFFFFF"/>
                </a:solidFill>
                <a:latin typeface="Trebuchet MS"/>
                <a:ea typeface="Trebuchet MS"/>
                <a:cs typeface="Trebuchet MS"/>
                <a:sym typeface="Trebuchet MS"/>
              </a:rPr>
              <a:t>Reproduzir vídeo 6: Adeus de Jannicke   </a:t>
            </a:r>
            <a:endParaRPr b="0" i="0" sz="2800" u="none" cap="none" strike="noStrike">
              <a:solidFill>
                <a:srgbClr val="000000"/>
              </a:solidFill>
              <a:latin typeface="Trebuchet MS"/>
              <a:ea typeface="Trebuchet MS"/>
              <a:cs typeface="Trebuchet MS"/>
              <a:sym typeface="Trebuchet MS"/>
            </a:endParaRPr>
          </a:p>
        </p:txBody>
      </p:sp>
      <p:sp>
        <p:nvSpPr>
          <p:cNvPr id="338" name="Google Shape;338;p31">
            <a:hlinkClick r:id="rId3"/>
          </p:cNvPr>
          <p:cNvSpPr/>
          <p:nvPr/>
        </p:nvSpPr>
        <p:spPr>
          <a:xfrm>
            <a:off x="8939820" y="8502816"/>
            <a:ext cx="1986600" cy="557100"/>
          </a:xfrm>
          <a:prstGeom prst="roundRect">
            <a:avLst>
              <a:gd fmla="val 50000"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161"/>
              <a:buFont typeface="Arial"/>
              <a:buNone/>
            </a:pPr>
            <a:r>
              <a:rPr lang="en-US" sz="2200" u="sng">
                <a:solidFill>
                  <a:schemeClr val="hlink"/>
                </a:solidFill>
                <a:latin typeface="Trebuchet MS"/>
                <a:ea typeface="Trebuchet MS"/>
                <a:cs typeface="Trebuchet MS"/>
                <a:sym typeface="Trebuchet MS"/>
                <a:hlinkClick r:id="rId4"/>
              </a:rPr>
              <a:t>Clique aqui</a:t>
            </a:r>
            <a:endParaRPr b="0" i="0" sz="3200" u="none" cap="none" strike="noStrike">
              <a:solidFill>
                <a:srgbClr val="000000"/>
              </a:solidFill>
              <a:latin typeface="Trebuchet MS"/>
              <a:ea typeface="Trebuchet MS"/>
              <a:cs typeface="Trebuchet MS"/>
              <a:sym typeface="Trebuchet MS"/>
            </a:endParaRPr>
          </a:p>
        </p:txBody>
      </p:sp>
      <p:sp>
        <p:nvSpPr>
          <p:cNvPr id="339" name="Google Shape;339;p31"/>
          <p:cNvSpPr/>
          <p:nvPr/>
        </p:nvSpPr>
        <p:spPr>
          <a:xfrm>
            <a:off x="9257758" y="9191246"/>
            <a:ext cx="1986600" cy="557100"/>
          </a:xfrm>
          <a:prstGeom prst="roundRect">
            <a:avLst>
              <a:gd fmla="val 50000"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161"/>
              <a:buFont typeface="Arial"/>
              <a:buNone/>
            </a:pPr>
            <a:r>
              <a:rPr lang="en-US" sz="2200" u="sng">
                <a:solidFill>
                  <a:schemeClr val="hlink"/>
                </a:solidFill>
                <a:latin typeface="Trebuchet MS"/>
                <a:ea typeface="Trebuchet MS"/>
                <a:cs typeface="Trebuchet MS"/>
                <a:sym typeface="Trebuchet MS"/>
                <a:hlinkClick r:id="rId5"/>
              </a:rPr>
              <a:t>Clique aqui</a:t>
            </a:r>
            <a:endParaRPr b="0" i="0" sz="3200" u="none" cap="none" strike="noStrike">
              <a:solidFill>
                <a:srgbClr val="000000"/>
              </a:solidFill>
              <a:latin typeface="Trebuchet MS"/>
              <a:ea typeface="Trebuchet MS"/>
              <a:cs typeface="Trebuchet MS"/>
              <a:sym typeface="Trebuchet MS"/>
            </a:endParaRPr>
          </a:p>
        </p:txBody>
      </p:sp>
      <p:pic>
        <p:nvPicPr>
          <p:cNvPr id="340" name="Google Shape;340;p31"/>
          <p:cNvPicPr preferRelativeResize="0"/>
          <p:nvPr/>
        </p:nvPicPr>
        <p:blipFill rotWithShape="1">
          <a:blip r:embed="rId6">
            <a:alphaModFix/>
          </a:blip>
          <a:srcRect b="0" l="0" r="0" t="0"/>
          <a:stretch/>
        </p:blipFill>
        <p:spPr>
          <a:xfrm>
            <a:off x="16635222" y="390369"/>
            <a:ext cx="1203676" cy="285525"/>
          </a:xfrm>
          <a:prstGeom prst="rect">
            <a:avLst/>
          </a:prstGeom>
          <a:noFill/>
          <a:ln>
            <a:noFill/>
          </a:ln>
        </p:spPr>
      </p:pic>
      <p:sp>
        <p:nvSpPr>
          <p:cNvPr id="341" name="Google Shape;341;p31"/>
          <p:cNvSpPr/>
          <p:nvPr/>
        </p:nvSpPr>
        <p:spPr>
          <a:xfrm>
            <a:off x="1292150" y="381000"/>
            <a:ext cx="2450700" cy="780300"/>
          </a:xfrm>
          <a:prstGeom prst="roundRect">
            <a:avLst>
              <a:gd fmla="val 50000" name="adj"/>
            </a:avLst>
          </a:prstGeom>
          <a:solidFill>
            <a:srgbClr val="0791F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rebuchet MS"/>
              <a:ea typeface="Trebuchet MS"/>
              <a:cs typeface="Trebuchet MS"/>
              <a:sym typeface="Trebuchet MS"/>
            </a:endParaRPr>
          </a:p>
        </p:txBody>
      </p:sp>
      <p:sp>
        <p:nvSpPr>
          <p:cNvPr id="342" name="Google Shape;342;p31"/>
          <p:cNvSpPr txBox="1"/>
          <p:nvPr/>
        </p:nvSpPr>
        <p:spPr>
          <a:xfrm>
            <a:off x="1323214" y="424965"/>
            <a:ext cx="2388600" cy="648900"/>
          </a:xfrm>
          <a:prstGeom prst="rect">
            <a:avLst/>
          </a:prstGeom>
          <a:no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rgbClr val="000000"/>
              </a:buClr>
              <a:buSzPts val="4315"/>
              <a:buFont typeface="Arial"/>
              <a:buNone/>
            </a:pPr>
            <a:r>
              <a:rPr b="1" lang="en-US" sz="4215">
                <a:solidFill>
                  <a:srgbClr val="FFFFFF"/>
                </a:solidFill>
                <a:latin typeface="Trebuchet MS"/>
                <a:ea typeface="Trebuchet MS"/>
                <a:cs typeface="Trebuchet MS"/>
                <a:sym typeface="Trebuchet MS"/>
              </a:rPr>
              <a:t>Análise </a:t>
            </a:r>
            <a:endParaRPr b="0" i="0" sz="1400" u="none" cap="none" strike="noStrike">
              <a:solidFill>
                <a:srgbClr val="000000"/>
              </a:solidFill>
              <a:latin typeface="Trebuchet MS"/>
              <a:ea typeface="Trebuchet MS"/>
              <a:cs typeface="Trebuchet MS"/>
              <a:sym typeface="Trebuchet MS"/>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